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5"/>
  </p:notesMasterIdLst>
  <p:sldIdLst>
    <p:sldId id="256" r:id="rId2"/>
    <p:sldId id="285" r:id="rId3"/>
    <p:sldId id="367" r:id="rId4"/>
    <p:sldId id="368" r:id="rId5"/>
    <p:sldId id="369" r:id="rId6"/>
    <p:sldId id="371" r:id="rId7"/>
    <p:sldId id="370" r:id="rId8"/>
    <p:sldId id="372" r:id="rId9"/>
    <p:sldId id="374" r:id="rId10"/>
    <p:sldId id="373" r:id="rId11"/>
    <p:sldId id="284" r:id="rId12"/>
    <p:sldId id="286" r:id="rId13"/>
    <p:sldId id="375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056" autoAdjust="0"/>
    <p:restoredTop sz="92835"/>
  </p:normalViewPr>
  <p:slideViewPr>
    <p:cSldViewPr snapToGrid="0" snapToObjects="1">
      <p:cViewPr varScale="1">
        <p:scale>
          <a:sx n="106" d="100"/>
          <a:sy n="106" d="100"/>
        </p:scale>
        <p:origin x="1352" y="176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DD79B2A-100B-F147-AD6A-BA5741BCB381}" type="doc">
      <dgm:prSet loTypeId="urn:microsoft.com/office/officeart/2005/8/layout/equation1" loCatId="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6DDE80B9-3231-C04E-BDB4-E91522A1D4A1}">
      <dgm:prSet phldrT="[Text]" custT="1"/>
      <dgm:spPr/>
      <dgm:t>
        <a:bodyPr/>
        <a:lstStyle/>
        <a:p>
          <a:r>
            <a:rPr lang="en-US" sz="1050" dirty="0"/>
            <a:t>Data Preparation</a:t>
          </a:r>
        </a:p>
      </dgm:t>
    </dgm:pt>
    <dgm:pt modelId="{DB197073-3CE7-F640-8D44-BC66368606EB}" type="parTrans" cxnId="{7987CBAD-2A5F-8041-8429-42B1AB754946}">
      <dgm:prSet/>
      <dgm:spPr/>
      <dgm:t>
        <a:bodyPr/>
        <a:lstStyle/>
        <a:p>
          <a:endParaRPr lang="en-US" sz="2000"/>
        </a:p>
      </dgm:t>
    </dgm:pt>
    <dgm:pt modelId="{B29E1189-E6E7-F84F-932B-5B2529BF0B07}" type="sibTrans" cxnId="{7987CBAD-2A5F-8041-8429-42B1AB754946}">
      <dgm:prSet custT="1"/>
      <dgm:spPr/>
      <dgm:t>
        <a:bodyPr/>
        <a:lstStyle/>
        <a:p>
          <a:endParaRPr lang="en-US" sz="900"/>
        </a:p>
      </dgm:t>
    </dgm:pt>
    <dgm:pt modelId="{CC4B5854-0E23-354F-9CA9-72225B94524B}">
      <dgm:prSet phldrT="[Text]" custT="1"/>
      <dgm:spPr/>
      <dgm:t>
        <a:bodyPr/>
        <a:lstStyle/>
        <a:p>
          <a:r>
            <a:rPr lang="en-US" sz="1050" dirty="0"/>
            <a:t>Data Analysis</a:t>
          </a:r>
        </a:p>
      </dgm:t>
    </dgm:pt>
    <dgm:pt modelId="{F3171DE9-6E9B-1448-BBC7-C038BB5AE62B}" type="parTrans" cxnId="{5384E98C-7A3E-0042-8445-00312C58900C}">
      <dgm:prSet/>
      <dgm:spPr/>
      <dgm:t>
        <a:bodyPr/>
        <a:lstStyle/>
        <a:p>
          <a:endParaRPr lang="en-US" sz="2000"/>
        </a:p>
      </dgm:t>
    </dgm:pt>
    <dgm:pt modelId="{14B11CD9-2865-9C4B-BE9A-C188A34A874C}" type="sibTrans" cxnId="{5384E98C-7A3E-0042-8445-00312C58900C}">
      <dgm:prSet custT="1"/>
      <dgm:spPr/>
      <dgm:t>
        <a:bodyPr/>
        <a:lstStyle/>
        <a:p>
          <a:endParaRPr lang="en-US" sz="900"/>
        </a:p>
      </dgm:t>
    </dgm:pt>
    <dgm:pt modelId="{EFF2C672-4CF5-E841-9219-54070FF65DDF}">
      <dgm:prSet phldrT="[Text]" custT="1"/>
      <dgm:spPr/>
      <dgm:t>
        <a:bodyPr/>
        <a:lstStyle/>
        <a:p>
          <a:r>
            <a:rPr lang="en-US" sz="1050" dirty="0"/>
            <a:t>Data Visualization</a:t>
          </a:r>
        </a:p>
      </dgm:t>
    </dgm:pt>
    <dgm:pt modelId="{2EDE49C1-B657-3E49-91A1-EE81EBAC37F5}" type="parTrans" cxnId="{FA6E254E-A563-9A45-A1B7-2A8D65E8473C}">
      <dgm:prSet/>
      <dgm:spPr/>
      <dgm:t>
        <a:bodyPr/>
        <a:lstStyle/>
        <a:p>
          <a:endParaRPr lang="en-US" sz="2000"/>
        </a:p>
      </dgm:t>
    </dgm:pt>
    <dgm:pt modelId="{4C414988-F0CA-1746-9740-72D42860D3B9}" type="sibTrans" cxnId="{FA6E254E-A563-9A45-A1B7-2A8D65E8473C}">
      <dgm:prSet custT="1"/>
      <dgm:spPr/>
      <dgm:t>
        <a:bodyPr/>
        <a:lstStyle/>
        <a:p>
          <a:endParaRPr lang="en-US" sz="900"/>
        </a:p>
      </dgm:t>
    </dgm:pt>
    <dgm:pt modelId="{328F1A32-A6DC-9046-9D47-0587B232E51B}">
      <dgm:prSet phldrT="[Text]" custT="1"/>
      <dgm:spPr/>
      <dgm:t>
        <a:bodyPr/>
        <a:lstStyle/>
        <a:p>
          <a:r>
            <a:rPr lang="en-US" sz="1050" dirty="0"/>
            <a:t>Data Product</a:t>
          </a:r>
        </a:p>
      </dgm:t>
    </dgm:pt>
    <dgm:pt modelId="{7B97696F-9DDD-2C46-B785-D3618653802A}" type="parTrans" cxnId="{67F7E251-5153-4B4C-8361-406A6505C001}">
      <dgm:prSet/>
      <dgm:spPr/>
      <dgm:t>
        <a:bodyPr/>
        <a:lstStyle/>
        <a:p>
          <a:endParaRPr lang="en-US" sz="2000"/>
        </a:p>
      </dgm:t>
    </dgm:pt>
    <dgm:pt modelId="{37BC26A7-7796-294E-9D05-624F48D154A9}" type="sibTrans" cxnId="{67F7E251-5153-4B4C-8361-406A6505C001}">
      <dgm:prSet/>
      <dgm:spPr/>
      <dgm:t>
        <a:bodyPr/>
        <a:lstStyle/>
        <a:p>
          <a:endParaRPr lang="en-US" sz="2000"/>
        </a:p>
      </dgm:t>
    </dgm:pt>
    <dgm:pt modelId="{621332C2-6383-AF4C-BDEA-E6E14E9364AE}" type="pres">
      <dgm:prSet presAssocID="{FDD79B2A-100B-F147-AD6A-BA5741BCB381}" presName="linearFlow" presStyleCnt="0">
        <dgm:presLayoutVars>
          <dgm:dir/>
          <dgm:resizeHandles val="exact"/>
        </dgm:presLayoutVars>
      </dgm:prSet>
      <dgm:spPr/>
    </dgm:pt>
    <dgm:pt modelId="{52D43FF2-0A56-CD43-9392-32E84C1F0932}" type="pres">
      <dgm:prSet presAssocID="{6DDE80B9-3231-C04E-BDB4-E91522A1D4A1}" presName="node" presStyleLbl="node1" presStyleIdx="0" presStyleCnt="4">
        <dgm:presLayoutVars>
          <dgm:bulletEnabled val="1"/>
        </dgm:presLayoutVars>
      </dgm:prSet>
      <dgm:spPr/>
    </dgm:pt>
    <dgm:pt modelId="{92D0849E-E9E6-A646-BA74-13BB5F4473D5}" type="pres">
      <dgm:prSet presAssocID="{B29E1189-E6E7-F84F-932B-5B2529BF0B07}" presName="spacerL" presStyleCnt="0"/>
      <dgm:spPr/>
    </dgm:pt>
    <dgm:pt modelId="{B7A1FA3C-0A0A-4648-BD5F-F8E8C180EC0A}" type="pres">
      <dgm:prSet presAssocID="{B29E1189-E6E7-F84F-932B-5B2529BF0B07}" presName="sibTrans" presStyleLbl="sibTrans2D1" presStyleIdx="0" presStyleCnt="3"/>
      <dgm:spPr/>
    </dgm:pt>
    <dgm:pt modelId="{A53F1C19-2E69-3C41-B5EA-3327EEE4E8CF}" type="pres">
      <dgm:prSet presAssocID="{B29E1189-E6E7-F84F-932B-5B2529BF0B07}" presName="spacerR" presStyleCnt="0"/>
      <dgm:spPr/>
    </dgm:pt>
    <dgm:pt modelId="{EA343F38-13FA-DC4B-8660-A52FB4A3E882}" type="pres">
      <dgm:prSet presAssocID="{CC4B5854-0E23-354F-9CA9-72225B94524B}" presName="node" presStyleLbl="node1" presStyleIdx="1" presStyleCnt="4">
        <dgm:presLayoutVars>
          <dgm:bulletEnabled val="1"/>
        </dgm:presLayoutVars>
      </dgm:prSet>
      <dgm:spPr/>
    </dgm:pt>
    <dgm:pt modelId="{A5E834A8-59FA-3D43-9CE4-C1C7E1699A16}" type="pres">
      <dgm:prSet presAssocID="{14B11CD9-2865-9C4B-BE9A-C188A34A874C}" presName="spacerL" presStyleCnt="0"/>
      <dgm:spPr/>
    </dgm:pt>
    <dgm:pt modelId="{8A23C7DF-9B30-0F49-B63F-B5A3A32FD9AC}" type="pres">
      <dgm:prSet presAssocID="{14B11CD9-2865-9C4B-BE9A-C188A34A874C}" presName="sibTrans" presStyleLbl="sibTrans2D1" presStyleIdx="1" presStyleCnt="3"/>
      <dgm:spPr/>
    </dgm:pt>
    <dgm:pt modelId="{C8A8F058-B20E-C947-A661-47680528D745}" type="pres">
      <dgm:prSet presAssocID="{14B11CD9-2865-9C4B-BE9A-C188A34A874C}" presName="spacerR" presStyleCnt="0"/>
      <dgm:spPr/>
    </dgm:pt>
    <dgm:pt modelId="{046A4BA3-20AD-614A-9A14-FD7242F67826}" type="pres">
      <dgm:prSet presAssocID="{EFF2C672-4CF5-E841-9219-54070FF65DDF}" presName="node" presStyleLbl="node1" presStyleIdx="2" presStyleCnt="4">
        <dgm:presLayoutVars>
          <dgm:bulletEnabled val="1"/>
        </dgm:presLayoutVars>
      </dgm:prSet>
      <dgm:spPr/>
    </dgm:pt>
    <dgm:pt modelId="{45B6E995-E14D-2840-9A92-DA18A7D52551}" type="pres">
      <dgm:prSet presAssocID="{4C414988-F0CA-1746-9740-72D42860D3B9}" presName="spacerL" presStyleCnt="0"/>
      <dgm:spPr/>
    </dgm:pt>
    <dgm:pt modelId="{7EFEB023-6AD0-A745-8DA7-A800BAEBC97E}" type="pres">
      <dgm:prSet presAssocID="{4C414988-F0CA-1746-9740-72D42860D3B9}" presName="sibTrans" presStyleLbl="sibTrans2D1" presStyleIdx="2" presStyleCnt="3"/>
      <dgm:spPr/>
    </dgm:pt>
    <dgm:pt modelId="{E96D82C8-DF3E-6840-9C91-730A0464FE95}" type="pres">
      <dgm:prSet presAssocID="{4C414988-F0CA-1746-9740-72D42860D3B9}" presName="spacerR" presStyleCnt="0"/>
      <dgm:spPr/>
    </dgm:pt>
    <dgm:pt modelId="{0D56C549-511F-904A-B200-5A79FC057E8B}" type="pres">
      <dgm:prSet presAssocID="{328F1A32-A6DC-9046-9D47-0587B232E51B}" presName="node" presStyleLbl="node1" presStyleIdx="3" presStyleCnt="4">
        <dgm:presLayoutVars>
          <dgm:bulletEnabled val="1"/>
        </dgm:presLayoutVars>
      </dgm:prSet>
      <dgm:spPr/>
    </dgm:pt>
  </dgm:ptLst>
  <dgm:cxnLst>
    <dgm:cxn modelId="{0DAEAF44-21B3-9A4B-9C3F-01DF79452FBC}" type="presOf" srcId="{FDD79B2A-100B-F147-AD6A-BA5741BCB381}" destId="{621332C2-6383-AF4C-BDEA-E6E14E9364AE}" srcOrd="0" destOrd="0" presId="urn:microsoft.com/office/officeart/2005/8/layout/equation1"/>
    <dgm:cxn modelId="{FA6E254E-A563-9A45-A1B7-2A8D65E8473C}" srcId="{FDD79B2A-100B-F147-AD6A-BA5741BCB381}" destId="{EFF2C672-4CF5-E841-9219-54070FF65DDF}" srcOrd="2" destOrd="0" parTransId="{2EDE49C1-B657-3E49-91A1-EE81EBAC37F5}" sibTransId="{4C414988-F0CA-1746-9740-72D42860D3B9}"/>
    <dgm:cxn modelId="{EA663D4F-F322-B84E-8E01-15B39B9737C7}" type="presOf" srcId="{328F1A32-A6DC-9046-9D47-0587B232E51B}" destId="{0D56C549-511F-904A-B200-5A79FC057E8B}" srcOrd="0" destOrd="0" presId="urn:microsoft.com/office/officeart/2005/8/layout/equation1"/>
    <dgm:cxn modelId="{67F7E251-5153-4B4C-8361-406A6505C001}" srcId="{FDD79B2A-100B-F147-AD6A-BA5741BCB381}" destId="{328F1A32-A6DC-9046-9D47-0587B232E51B}" srcOrd="3" destOrd="0" parTransId="{7B97696F-9DDD-2C46-B785-D3618653802A}" sibTransId="{37BC26A7-7796-294E-9D05-624F48D154A9}"/>
    <dgm:cxn modelId="{90F0C576-A7F0-9343-84C9-582E8EFEF3FC}" type="presOf" srcId="{6DDE80B9-3231-C04E-BDB4-E91522A1D4A1}" destId="{52D43FF2-0A56-CD43-9392-32E84C1F0932}" srcOrd="0" destOrd="0" presId="urn:microsoft.com/office/officeart/2005/8/layout/equation1"/>
    <dgm:cxn modelId="{F7875F7E-A216-4A47-B2BA-4D315BF36B72}" type="presOf" srcId="{EFF2C672-4CF5-E841-9219-54070FF65DDF}" destId="{046A4BA3-20AD-614A-9A14-FD7242F67826}" srcOrd="0" destOrd="0" presId="urn:microsoft.com/office/officeart/2005/8/layout/equation1"/>
    <dgm:cxn modelId="{5384E98C-7A3E-0042-8445-00312C58900C}" srcId="{FDD79B2A-100B-F147-AD6A-BA5741BCB381}" destId="{CC4B5854-0E23-354F-9CA9-72225B94524B}" srcOrd="1" destOrd="0" parTransId="{F3171DE9-6E9B-1448-BBC7-C038BB5AE62B}" sibTransId="{14B11CD9-2865-9C4B-BE9A-C188A34A874C}"/>
    <dgm:cxn modelId="{AE064991-B22B-3848-AAC3-4E5DE1EDFEAF}" type="presOf" srcId="{B29E1189-E6E7-F84F-932B-5B2529BF0B07}" destId="{B7A1FA3C-0A0A-4648-BD5F-F8E8C180EC0A}" srcOrd="0" destOrd="0" presId="urn:microsoft.com/office/officeart/2005/8/layout/equation1"/>
    <dgm:cxn modelId="{FBBC6192-60EE-D447-9087-4E621F758D79}" type="presOf" srcId="{4C414988-F0CA-1746-9740-72D42860D3B9}" destId="{7EFEB023-6AD0-A745-8DA7-A800BAEBC97E}" srcOrd="0" destOrd="0" presId="urn:microsoft.com/office/officeart/2005/8/layout/equation1"/>
    <dgm:cxn modelId="{7987CBAD-2A5F-8041-8429-42B1AB754946}" srcId="{FDD79B2A-100B-F147-AD6A-BA5741BCB381}" destId="{6DDE80B9-3231-C04E-BDB4-E91522A1D4A1}" srcOrd="0" destOrd="0" parTransId="{DB197073-3CE7-F640-8D44-BC66368606EB}" sibTransId="{B29E1189-E6E7-F84F-932B-5B2529BF0B07}"/>
    <dgm:cxn modelId="{8B9A38C4-1800-D445-9B56-86338552F021}" type="presOf" srcId="{14B11CD9-2865-9C4B-BE9A-C188A34A874C}" destId="{8A23C7DF-9B30-0F49-B63F-B5A3A32FD9AC}" srcOrd="0" destOrd="0" presId="urn:microsoft.com/office/officeart/2005/8/layout/equation1"/>
    <dgm:cxn modelId="{A5A002C6-C258-BA4D-B8F1-8C02DFD1F445}" type="presOf" srcId="{CC4B5854-0E23-354F-9CA9-72225B94524B}" destId="{EA343F38-13FA-DC4B-8660-A52FB4A3E882}" srcOrd="0" destOrd="0" presId="urn:microsoft.com/office/officeart/2005/8/layout/equation1"/>
    <dgm:cxn modelId="{220A8CFD-7848-8B4D-B177-247B1DEA65A0}" type="presParOf" srcId="{621332C2-6383-AF4C-BDEA-E6E14E9364AE}" destId="{52D43FF2-0A56-CD43-9392-32E84C1F0932}" srcOrd="0" destOrd="0" presId="urn:microsoft.com/office/officeart/2005/8/layout/equation1"/>
    <dgm:cxn modelId="{5FD0B5FD-AD0F-734E-83BB-F9D3C6A53063}" type="presParOf" srcId="{621332C2-6383-AF4C-BDEA-E6E14E9364AE}" destId="{92D0849E-E9E6-A646-BA74-13BB5F4473D5}" srcOrd="1" destOrd="0" presId="urn:microsoft.com/office/officeart/2005/8/layout/equation1"/>
    <dgm:cxn modelId="{2F55D80F-D636-644F-911D-9ADC982B2857}" type="presParOf" srcId="{621332C2-6383-AF4C-BDEA-E6E14E9364AE}" destId="{B7A1FA3C-0A0A-4648-BD5F-F8E8C180EC0A}" srcOrd="2" destOrd="0" presId="urn:microsoft.com/office/officeart/2005/8/layout/equation1"/>
    <dgm:cxn modelId="{32CC831A-8B1F-1D4A-B9CF-66264FCBD83C}" type="presParOf" srcId="{621332C2-6383-AF4C-BDEA-E6E14E9364AE}" destId="{A53F1C19-2E69-3C41-B5EA-3327EEE4E8CF}" srcOrd="3" destOrd="0" presId="urn:microsoft.com/office/officeart/2005/8/layout/equation1"/>
    <dgm:cxn modelId="{8EEF864F-D0C1-C64C-826D-23453060BCD3}" type="presParOf" srcId="{621332C2-6383-AF4C-BDEA-E6E14E9364AE}" destId="{EA343F38-13FA-DC4B-8660-A52FB4A3E882}" srcOrd="4" destOrd="0" presId="urn:microsoft.com/office/officeart/2005/8/layout/equation1"/>
    <dgm:cxn modelId="{FDC727A6-EDFA-9D4A-B3C0-2DAB4A554C25}" type="presParOf" srcId="{621332C2-6383-AF4C-BDEA-E6E14E9364AE}" destId="{A5E834A8-59FA-3D43-9CE4-C1C7E1699A16}" srcOrd="5" destOrd="0" presId="urn:microsoft.com/office/officeart/2005/8/layout/equation1"/>
    <dgm:cxn modelId="{921665B2-1CE8-BD48-A383-32DB1F741DBA}" type="presParOf" srcId="{621332C2-6383-AF4C-BDEA-E6E14E9364AE}" destId="{8A23C7DF-9B30-0F49-B63F-B5A3A32FD9AC}" srcOrd="6" destOrd="0" presId="urn:microsoft.com/office/officeart/2005/8/layout/equation1"/>
    <dgm:cxn modelId="{AF73AF77-15BA-0D43-84E1-02F2BBEC0F69}" type="presParOf" srcId="{621332C2-6383-AF4C-BDEA-E6E14E9364AE}" destId="{C8A8F058-B20E-C947-A661-47680528D745}" srcOrd="7" destOrd="0" presId="urn:microsoft.com/office/officeart/2005/8/layout/equation1"/>
    <dgm:cxn modelId="{5DAB2898-2F1E-0543-9301-CD085677A3AE}" type="presParOf" srcId="{621332C2-6383-AF4C-BDEA-E6E14E9364AE}" destId="{046A4BA3-20AD-614A-9A14-FD7242F67826}" srcOrd="8" destOrd="0" presId="urn:microsoft.com/office/officeart/2005/8/layout/equation1"/>
    <dgm:cxn modelId="{13A2A2C7-F049-2241-989C-6C37363B735C}" type="presParOf" srcId="{621332C2-6383-AF4C-BDEA-E6E14E9364AE}" destId="{45B6E995-E14D-2840-9A92-DA18A7D52551}" srcOrd="9" destOrd="0" presId="urn:microsoft.com/office/officeart/2005/8/layout/equation1"/>
    <dgm:cxn modelId="{7F5A8FAC-1132-5F4B-ADA2-152AA851FC2B}" type="presParOf" srcId="{621332C2-6383-AF4C-BDEA-E6E14E9364AE}" destId="{7EFEB023-6AD0-A745-8DA7-A800BAEBC97E}" srcOrd="10" destOrd="0" presId="urn:microsoft.com/office/officeart/2005/8/layout/equation1"/>
    <dgm:cxn modelId="{70E6D419-2FC5-F54D-97E0-EC2E8448DB85}" type="presParOf" srcId="{621332C2-6383-AF4C-BDEA-E6E14E9364AE}" destId="{E96D82C8-DF3E-6840-9C91-730A0464FE95}" srcOrd="11" destOrd="0" presId="urn:microsoft.com/office/officeart/2005/8/layout/equation1"/>
    <dgm:cxn modelId="{A323BF6E-EE62-BF41-945D-C1771A6CC99F}" type="presParOf" srcId="{621332C2-6383-AF4C-BDEA-E6E14E9364AE}" destId="{0D56C549-511F-904A-B200-5A79FC057E8B}" srcOrd="12" destOrd="0" presId="urn:microsoft.com/office/officeart/2005/8/layout/equati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53B21CF-08B0-5E4F-8928-DFEDA8B01F01}" type="doc">
      <dgm:prSet loTypeId="urn:microsoft.com/office/officeart/2008/layout/VerticalCurvedList" loCatId="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43B97A5D-3819-104C-8EE2-4AE9DA32609D}">
      <dgm:prSet phldrT="[Text]"/>
      <dgm:spPr/>
      <dgm:t>
        <a:bodyPr/>
        <a:lstStyle/>
        <a:p>
          <a:r>
            <a:rPr lang="en-US" dirty="0"/>
            <a:t>Data Visualization</a:t>
          </a:r>
        </a:p>
      </dgm:t>
    </dgm:pt>
    <dgm:pt modelId="{0F87D0D5-7D3E-8649-ABC9-9E3272225848}" type="parTrans" cxnId="{72A65789-6463-5845-A4D3-F578A3152FF1}">
      <dgm:prSet/>
      <dgm:spPr/>
      <dgm:t>
        <a:bodyPr/>
        <a:lstStyle/>
        <a:p>
          <a:endParaRPr lang="en-US"/>
        </a:p>
      </dgm:t>
    </dgm:pt>
    <dgm:pt modelId="{A4A45CF8-DCAC-5F48-97AE-034B0E7E40B6}" type="sibTrans" cxnId="{72A65789-6463-5845-A4D3-F578A3152FF1}">
      <dgm:prSet/>
      <dgm:spPr/>
      <dgm:t>
        <a:bodyPr/>
        <a:lstStyle/>
        <a:p>
          <a:endParaRPr lang="en-US"/>
        </a:p>
      </dgm:t>
    </dgm:pt>
    <dgm:pt modelId="{C81336F7-1345-1341-9F74-0EAD7AD805AF}">
      <dgm:prSet phldrT="[Text]"/>
      <dgm:spPr/>
      <dgm:t>
        <a:bodyPr/>
        <a:lstStyle/>
        <a:p>
          <a:r>
            <a:rPr lang="en-US" dirty="0"/>
            <a:t>Data Analysis </a:t>
          </a:r>
        </a:p>
        <a:p>
          <a:r>
            <a:rPr lang="en-US" dirty="0"/>
            <a:t>Statistical Analysis</a:t>
          </a:r>
        </a:p>
      </dgm:t>
    </dgm:pt>
    <dgm:pt modelId="{25C752E8-2D4D-FB45-AD2A-4785E96291E4}" type="parTrans" cxnId="{E4A34A6A-95A8-1E4F-A31A-377E10F8DF12}">
      <dgm:prSet/>
      <dgm:spPr/>
      <dgm:t>
        <a:bodyPr/>
        <a:lstStyle/>
        <a:p>
          <a:endParaRPr lang="en-US"/>
        </a:p>
      </dgm:t>
    </dgm:pt>
    <dgm:pt modelId="{4DA560E3-E128-0D4A-8B0A-E61D1FC32DF1}" type="sibTrans" cxnId="{E4A34A6A-95A8-1E4F-A31A-377E10F8DF12}">
      <dgm:prSet/>
      <dgm:spPr/>
      <dgm:t>
        <a:bodyPr/>
        <a:lstStyle/>
        <a:p>
          <a:endParaRPr lang="en-US"/>
        </a:p>
      </dgm:t>
    </dgm:pt>
    <dgm:pt modelId="{F057828D-DA79-D549-80F9-B245B7E7270A}">
      <dgm:prSet phldrT="[Text]"/>
      <dgm:spPr/>
      <dgm:t>
        <a:bodyPr/>
        <a:lstStyle/>
        <a:p>
          <a:r>
            <a:rPr lang="en-US" dirty="0"/>
            <a:t>Data Engineering</a:t>
          </a:r>
        </a:p>
      </dgm:t>
    </dgm:pt>
    <dgm:pt modelId="{E92A62A0-3FFD-8646-A5CF-D6696984CB6A}" type="parTrans" cxnId="{B552860F-557E-A241-8A67-60F013164619}">
      <dgm:prSet/>
      <dgm:spPr/>
      <dgm:t>
        <a:bodyPr/>
        <a:lstStyle/>
        <a:p>
          <a:endParaRPr lang="en-US"/>
        </a:p>
      </dgm:t>
    </dgm:pt>
    <dgm:pt modelId="{EA2256EF-CC17-404F-BE74-A473D01D2226}" type="sibTrans" cxnId="{B552860F-557E-A241-8A67-60F013164619}">
      <dgm:prSet/>
      <dgm:spPr/>
      <dgm:t>
        <a:bodyPr/>
        <a:lstStyle/>
        <a:p>
          <a:endParaRPr lang="en-US"/>
        </a:p>
      </dgm:t>
    </dgm:pt>
    <dgm:pt modelId="{73F0C228-4392-8A41-B475-5785C7AA877D}" type="pres">
      <dgm:prSet presAssocID="{E53B21CF-08B0-5E4F-8928-DFEDA8B01F01}" presName="Name0" presStyleCnt="0">
        <dgm:presLayoutVars>
          <dgm:chMax val="7"/>
          <dgm:chPref val="7"/>
          <dgm:dir/>
        </dgm:presLayoutVars>
      </dgm:prSet>
      <dgm:spPr/>
    </dgm:pt>
    <dgm:pt modelId="{043A01BB-D0A0-0542-9B06-FD4DF9608F85}" type="pres">
      <dgm:prSet presAssocID="{E53B21CF-08B0-5E4F-8928-DFEDA8B01F01}" presName="Name1" presStyleCnt="0"/>
      <dgm:spPr/>
    </dgm:pt>
    <dgm:pt modelId="{B0F8F6F0-2ED1-764B-8B68-A5D7B0F963EF}" type="pres">
      <dgm:prSet presAssocID="{E53B21CF-08B0-5E4F-8928-DFEDA8B01F01}" presName="cycle" presStyleCnt="0"/>
      <dgm:spPr/>
    </dgm:pt>
    <dgm:pt modelId="{1D032AB1-C2A7-C242-B9DC-623E17CBCA2B}" type="pres">
      <dgm:prSet presAssocID="{E53B21CF-08B0-5E4F-8928-DFEDA8B01F01}" presName="srcNode" presStyleLbl="node1" presStyleIdx="0" presStyleCnt="3"/>
      <dgm:spPr/>
    </dgm:pt>
    <dgm:pt modelId="{ABFE7338-D49B-184C-8965-CC6BCBC4BDFF}" type="pres">
      <dgm:prSet presAssocID="{E53B21CF-08B0-5E4F-8928-DFEDA8B01F01}" presName="conn" presStyleLbl="parChTrans1D2" presStyleIdx="0" presStyleCnt="1"/>
      <dgm:spPr/>
    </dgm:pt>
    <dgm:pt modelId="{EF732667-4D46-6D4A-A519-283977956953}" type="pres">
      <dgm:prSet presAssocID="{E53B21CF-08B0-5E4F-8928-DFEDA8B01F01}" presName="extraNode" presStyleLbl="node1" presStyleIdx="0" presStyleCnt="3"/>
      <dgm:spPr/>
    </dgm:pt>
    <dgm:pt modelId="{30E3C8D9-150B-BD44-8AE5-76C09941BA70}" type="pres">
      <dgm:prSet presAssocID="{E53B21CF-08B0-5E4F-8928-DFEDA8B01F01}" presName="dstNode" presStyleLbl="node1" presStyleIdx="0" presStyleCnt="3"/>
      <dgm:spPr/>
    </dgm:pt>
    <dgm:pt modelId="{EE707236-20C3-2A4A-ADB4-3F2ED4C7EC7A}" type="pres">
      <dgm:prSet presAssocID="{43B97A5D-3819-104C-8EE2-4AE9DA32609D}" presName="text_1" presStyleLbl="node1" presStyleIdx="0" presStyleCnt="3">
        <dgm:presLayoutVars>
          <dgm:bulletEnabled val="1"/>
        </dgm:presLayoutVars>
      </dgm:prSet>
      <dgm:spPr/>
    </dgm:pt>
    <dgm:pt modelId="{513073C1-D6BC-9A4C-8525-A29598920929}" type="pres">
      <dgm:prSet presAssocID="{43B97A5D-3819-104C-8EE2-4AE9DA32609D}" presName="accent_1" presStyleCnt="0"/>
      <dgm:spPr/>
    </dgm:pt>
    <dgm:pt modelId="{B2FECA54-933A-6745-9F2E-91FC5B66C62C}" type="pres">
      <dgm:prSet presAssocID="{43B97A5D-3819-104C-8EE2-4AE9DA32609D}" presName="accentRepeatNode" presStyleLbl="solidFgAcc1" presStyleIdx="0" presStyleCnt="3"/>
      <dgm:spPr/>
    </dgm:pt>
    <dgm:pt modelId="{2398625A-AF41-5340-BF91-8FF3E99B998F}" type="pres">
      <dgm:prSet presAssocID="{C81336F7-1345-1341-9F74-0EAD7AD805AF}" presName="text_2" presStyleLbl="node1" presStyleIdx="1" presStyleCnt="3">
        <dgm:presLayoutVars>
          <dgm:bulletEnabled val="1"/>
        </dgm:presLayoutVars>
      </dgm:prSet>
      <dgm:spPr/>
    </dgm:pt>
    <dgm:pt modelId="{63803D0E-E1F3-6548-89FB-F7BF77C99917}" type="pres">
      <dgm:prSet presAssocID="{C81336F7-1345-1341-9F74-0EAD7AD805AF}" presName="accent_2" presStyleCnt="0"/>
      <dgm:spPr/>
    </dgm:pt>
    <dgm:pt modelId="{9AB46F8F-B3EF-0C42-B1A0-38FFC74E6440}" type="pres">
      <dgm:prSet presAssocID="{C81336F7-1345-1341-9F74-0EAD7AD805AF}" presName="accentRepeatNode" presStyleLbl="solidFgAcc1" presStyleIdx="1" presStyleCnt="3"/>
      <dgm:spPr/>
    </dgm:pt>
    <dgm:pt modelId="{63132D1B-9C87-844E-B04B-141D9FAF7AFA}" type="pres">
      <dgm:prSet presAssocID="{F057828D-DA79-D549-80F9-B245B7E7270A}" presName="text_3" presStyleLbl="node1" presStyleIdx="2" presStyleCnt="3">
        <dgm:presLayoutVars>
          <dgm:bulletEnabled val="1"/>
        </dgm:presLayoutVars>
      </dgm:prSet>
      <dgm:spPr/>
    </dgm:pt>
    <dgm:pt modelId="{C24AD92F-6560-774C-B328-12A392645B96}" type="pres">
      <dgm:prSet presAssocID="{F057828D-DA79-D549-80F9-B245B7E7270A}" presName="accent_3" presStyleCnt="0"/>
      <dgm:spPr/>
    </dgm:pt>
    <dgm:pt modelId="{C5CDF54B-30F5-9243-A3F1-1047D9B748FA}" type="pres">
      <dgm:prSet presAssocID="{F057828D-DA79-D549-80F9-B245B7E7270A}" presName="accentRepeatNode" presStyleLbl="solidFgAcc1" presStyleIdx="2" presStyleCnt="3"/>
      <dgm:spPr/>
    </dgm:pt>
  </dgm:ptLst>
  <dgm:cxnLst>
    <dgm:cxn modelId="{B552860F-557E-A241-8A67-60F013164619}" srcId="{E53B21CF-08B0-5E4F-8928-DFEDA8B01F01}" destId="{F057828D-DA79-D549-80F9-B245B7E7270A}" srcOrd="2" destOrd="0" parTransId="{E92A62A0-3FFD-8646-A5CF-D6696984CB6A}" sibTransId="{EA2256EF-CC17-404F-BE74-A473D01D2226}"/>
    <dgm:cxn modelId="{6D42C030-0725-DC4E-9779-C9B3D1011206}" type="presOf" srcId="{F057828D-DA79-D549-80F9-B245B7E7270A}" destId="{63132D1B-9C87-844E-B04B-141D9FAF7AFA}" srcOrd="0" destOrd="0" presId="urn:microsoft.com/office/officeart/2008/layout/VerticalCurvedList"/>
    <dgm:cxn modelId="{E5125739-E843-3042-AF02-0981C73BF9D8}" type="presOf" srcId="{A4A45CF8-DCAC-5F48-97AE-034B0E7E40B6}" destId="{ABFE7338-D49B-184C-8965-CC6BCBC4BDFF}" srcOrd="0" destOrd="0" presId="urn:microsoft.com/office/officeart/2008/layout/VerticalCurvedList"/>
    <dgm:cxn modelId="{0A7FA03B-912A-7D47-9A49-9CEFB88E2101}" type="presOf" srcId="{C81336F7-1345-1341-9F74-0EAD7AD805AF}" destId="{2398625A-AF41-5340-BF91-8FF3E99B998F}" srcOrd="0" destOrd="0" presId="urn:microsoft.com/office/officeart/2008/layout/VerticalCurvedList"/>
    <dgm:cxn modelId="{E4A34A6A-95A8-1E4F-A31A-377E10F8DF12}" srcId="{E53B21CF-08B0-5E4F-8928-DFEDA8B01F01}" destId="{C81336F7-1345-1341-9F74-0EAD7AD805AF}" srcOrd="1" destOrd="0" parTransId="{25C752E8-2D4D-FB45-AD2A-4785E96291E4}" sibTransId="{4DA560E3-E128-0D4A-8B0A-E61D1FC32DF1}"/>
    <dgm:cxn modelId="{5F29376C-C64D-474B-BDD1-EE1B5A4F7851}" type="presOf" srcId="{E53B21CF-08B0-5E4F-8928-DFEDA8B01F01}" destId="{73F0C228-4392-8A41-B475-5785C7AA877D}" srcOrd="0" destOrd="0" presId="urn:microsoft.com/office/officeart/2008/layout/VerticalCurvedList"/>
    <dgm:cxn modelId="{72A65789-6463-5845-A4D3-F578A3152FF1}" srcId="{E53B21CF-08B0-5E4F-8928-DFEDA8B01F01}" destId="{43B97A5D-3819-104C-8EE2-4AE9DA32609D}" srcOrd="0" destOrd="0" parTransId="{0F87D0D5-7D3E-8649-ABC9-9E3272225848}" sibTransId="{A4A45CF8-DCAC-5F48-97AE-034B0E7E40B6}"/>
    <dgm:cxn modelId="{68A824AA-698E-E041-B7E6-EE8B1096A40C}" type="presOf" srcId="{43B97A5D-3819-104C-8EE2-4AE9DA32609D}" destId="{EE707236-20C3-2A4A-ADB4-3F2ED4C7EC7A}" srcOrd="0" destOrd="0" presId="urn:microsoft.com/office/officeart/2008/layout/VerticalCurvedList"/>
    <dgm:cxn modelId="{D0C27D69-19B1-2E42-B776-0770CD96F77A}" type="presParOf" srcId="{73F0C228-4392-8A41-B475-5785C7AA877D}" destId="{043A01BB-D0A0-0542-9B06-FD4DF9608F85}" srcOrd="0" destOrd="0" presId="urn:microsoft.com/office/officeart/2008/layout/VerticalCurvedList"/>
    <dgm:cxn modelId="{C0689F9C-AAC2-7542-A419-B80EA2AB7D27}" type="presParOf" srcId="{043A01BB-D0A0-0542-9B06-FD4DF9608F85}" destId="{B0F8F6F0-2ED1-764B-8B68-A5D7B0F963EF}" srcOrd="0" destOrd="0" presId="urn:microsoft.com/office/officeart/2008/layout/VerticalCurvedList"/>
    <dgm:cxn modelId="{A2BEDC15-A227-A448-A069-D7AB41EE6227}" type="presParOf" srcId="{B0F8F6F0-2ED1-764B-8B68-A5D7B0F963EF}" destId="{1D032AB1-C2A7-C242-B9DC-623E17CBCA2B}" srcOrd="0" destOrd="0" presId="urn:microsoft.com/office/officeart/2008/layout/VerticalCurvedList"/>
    <dgm:cxn modelId="{CAED864F-3DD9-1D4B-901A-AC99A899D1AC}" type="presParOf" srcId="{B0F8F6F0-2ED1-764B-8B68-A5D7B0F963EF}" destId="{ABFE7338-D49B-184C-8965-CC6BCBC4BDFF}" srcOrd="1" destOrd="0" presId="urn:microsoft.com/office/officeart/2008/layout/VerticalCurvedList"/>
    <dgm:cxn modelId="{BA2139E3-3454-E541-843A-C6CF68CEDB23}" type="presParOf" srcId="{B0F8F6F0-2ED1-764B-8B68-A5D7B0F963EF}" destId="{EF732667-4D46-6D4A-A519-283977956953}" srcOrd="2" destOrd="0" presId="urn:microsoft.com/office/officeart/2008/layout/VerticalCurvedList"/>
    <dgm:cxn modelId="{D6F53176-C843-AC4C-8D81-DA96ADAB5BC3}" type="presParOf" srcId="{B0F8F6F0-2ED1-764B-8B68-A5D7B0F963EF}" destId="{30E3C8D9-150B-BD44-8AE5-76C09941BA70}" srcOrd="3" destOrd="0" presId="urn:microsoft.com/office/officeart/2008/layout/VerticalCurvedList"/>
    <dgm:cxn modelId="{2478DE5B-6530-C94F-9235-F2C06BDBAD1C}" type="presParOf" srcId="{043A01BB-D0A0-0542-9B06-FD4DF9608F85}" destId="{EE707236-20C3-2A4A-ADB4-3F2ED4C7EC7A}" srcOrd="1" destOrd="0" presId="urn:microsoft.com/office/officeart/2008/layout/VerticalCurvedList"/>
    <dgm:cxn modelId="{CB634ECE-7BA5-2D4C-8C38-F39EF4BA8598}" type="presParOf" srcId="{043A01BB-D0A0-0542-9B06-FD4DF9608F85}" destId="{513073C1-D6BC-9A4C-8525-A29598920929}" srcOrd="2" destOrd="0" presId="urn:microsoft.com/office/officeart/2008/layout/VerticalCurvedList"/>
    <dgm:cxn modelId="{6D516D6D-DCA1-2B4E-A83F-D302CF72B99B}" type="presParOf" srcId="{513073C1-D6BC-9A4C-8525-A29598920929}" destId="{B2FECA54-933A-6745-9F2E-91FC5B66C62C}" srcOrd="0" destOrd="0" presId="urn:microsoft.com/office/officeart/2008/layout/VerticalCurvedList"/>
    <dgm:cxn modelId="{D91C7704-DF98-1541-A5EC-BA488FF2998D}" type="presParOf" srcId="{043A01BB-D0A0-0542-9B06-FD4DF9608F85}" destId="{2398625A-AF41-5340-BF91-8FF3E99B998F}" srcOrd="3" destOrd="0" presId="urn:microsoft.com/office/officeart/2008/layout/VerticalCurvedList"/>
    <dgm:cxn modelId="{A691B4BC-A85C-384E-B4A6-F06B44520059}" type="presParOf" srcId="{043A01BB-D0A0-0542-9B06-FD4DF9608F85}" destId="{63803D0E-E1F3-6548-89FB-F7BF77C99917}" srcOrd="4" destOrd="0" presId="urn:microsoft.com/office/officeart/2008/layout/VerticalCurvedList"/>
    <dgm:cxn modelId="{07348768-D07E-7041-ACD0-4C3BE494D56E}" type="presParOf" srcId="{63803D0E-E1F3-6548-89FB-F7BF77C99917}" destId="{9AB46F8F-B3EF-0C42-B1A0-38FFC74E6440}" srcOrd="0" destOrd="0" presId="urn:microsoft.com/office/officeart/2008/layout/VerticalCurvedList"/>
    <dgm:cxn modelId="{E52A83B0-1460-5940-97B4-700902221F6D}" type="presParOf" srcId="{043A01BB-D0A0-0542-9B06-FD4DF9608F85}" destId="{63132D1B-9C87-844E-B04B-141D9FAF7AFA}" srcOrd="5" destOrd="0" presId="urn:microsoft.com/office/officeart/2008/layout/VerticalCurvedList"/>
    <dgm:cxn modelId="{832EFC44-3444-2549-88E1-62E87F67DD68}" type="presParOf" srcId="{043A01BB-D0A0-0542-9B06-FD4DF9608F85}" destId="{C24AD92F-6560-774C-B328-12A392645B96}" srcOrd="6" destOrd="0" presId="urn:microsoft.com/office/officeart/2008/layout/VerticalCurvedList"/>
    <dgm:cxn modelId="{B289154C-BC4C-4649-AE4A-13B0182D520C}" type="presParOf" srcId="{C24AD92F-6560-774C-B328-12A392645B96}" destId="{C5CDF54B-30F5-9243-A3F1-1047D9B748FA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D43FF2-0A56-CD43-9392-32E84C1F0932}">
      <dsp:nvSpPr>
        <dsp:cNvPr id="0" name=""/>
        <dsp:cNvSpPr/>
      </dsp:nvSpPr>
      <dsp:spPr>
        <a:xfrm>
          <a:off x="4301" y="45891"/>
          <a:ext cx="1194946" cy="1194946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40000"/>
                <a:alpha val="100000"/>
                <a:satMod val="150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/>
            <a:t>Data Preparation</a:t>
          </a:r>
        </a:p>
      </dsp:txBody>
      <dsp:txXfrm>
        <a:off x="179297" y="220887"/>
        <a:ext cx="844954" cy="844954"/>
      </dsp:txXfrm>
    </dsp:sp>
    <dsp:sp modelId="{B7A1FA3C-0A0A-4648-BD5F-F8E8C180EC0A}">
      <dsp:nvSpPr>
        <dsp:cNvPr id="0" name=""/>
        <dsp:cNvSpPr/>
      </dsp:nvSpPr>
      <dsp:spPr>
        <a:xfrm>
          <a:off x="1296277" y="296830"/>
          <a:ext cx="693069" cy="693069"/>
        </a:xfrm>
        <a:prstGeom prst="mathPlus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40000"/>
                <a:alpha val="100000"/>
                <a:satMod val="150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>
        <a:off x="1388143" y="561860"/>
        <a:ext cx="509337" cy="163009"/>
      </dsp:txXfrm>
    </dsp:sp>
    <dsp:sp modelId="{EA343F38-13FA-DC4B-8660-A52FB4A3E882}">
      <dsp:nvSpPr>
        <dsp:cNvPr id="0" name=""/>
        <dsp:cNvSpPr/>
      </dsp:nvSpPr>
      <dsp:spPr>
        <a:xfrm>
          <a:off x="2086376" y="45891"/>
          <a:ext cx="1194946" cy="1194946"/>
        </a:xfrm>
        <a:prstGeom prst="ellips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40000"/>
                <a:alpha val="100000"/>
                <a:satMod val="150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/>
            <a:t>Data Analysis</a:t>
          </a:r>
        </a:p>
      </dsp:txBody>
      <dsp:txXfrm>
        <a:off x="2261372" y="220887"/>
        <a:ext cx="844954" cy="844954"/>
      </dsp:txXfrm>
    </dsp:sp>
    <dsp:sp modelId="{8A23C7DF-9B30-0F49-B63F-B5A3A32FD9AC}">
      <dsp:nvSpPr>
        <dsp:cNvPr id="0" name=""/>
        <dsp:cNvSpPr/>
      </dsp:nvSpPr>
      <dsp:spPr>
        <a:xfrm>
          <a:off x="3378353" y="296830"/>
          <a:ext cx="693069" cy="693069"/>
        </a:xfrm>
        <a:prstGeom prst="mathPlus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40000"/>
                <a:alpha val="100000"/>
                <a:satMod val="150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>
        <a:off x="3470219" y="561860"/>
        <a:ext cx="509337" cy="163009"/>
      </dsp:txXfrm>
    </dsp:sp>
    <dsp:sp modelId="{046A4BA3-20AD-614A-9A14-FD7242F67826}">
      <dsp:nvSpPr>
        <dsp:cNvPr id="0" name=""/>
        <dsp:cNvSpPr/>
      </dsp:nvSpPr>
      <dsp:spPr>
        <a:xfrm>
          <a:off x="4168452" y="45891"/>
          <a:ext cx="1194946" cy="1194946"/>
        </a:xfrm>
        <a:prstGeom prst="ellips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40000"/>
                <a:alpha val="100000"/>
                <a:satMod val="150000"/>
                <a:lumMod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/>
            <a:t>Data Visualization</a:t>
          </a:r>
        </a:p>
      </dsp:txBody>
      <dsp:txXfrm>
        <a:off x="4343448" y="220887"/>
        <a:ext cx="844954" cy="844954"/>
      </dsp:txXfrm>
    </dsp:sp>
    <dsp:sp modelId="{7EFEB023-6AD0-A745-8DA7-A800BAEBC97E}">
      <dsp:nvSpPr>
        <dsp:cNvPr id="0" name=""/>
        <dsp:cNvSpPr/>
      </dsp:nvSpPr>
      <dsp:spPr>
        <a:xfrm>
          <a:off x="5460428" y="296830"/>
          <a:ext cx="693069" cy="693069"/>
        </a:xfrm>
        <a:prstGeom prst="mathEqual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40000"/>
                <a:alpha val="100000"/>
                <a:satMod val="150000"/>
                <a:lumMod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>
        <a:off x="5552294" y="439602"/>
        <a:ext cx="509337" cy="407525"/>
      </dsp:txXfrm>
    </dsp:sp>
    <dsp:sp modelId="{0D56C549-511F-904A-B200-5A79FC057E8B}">
      <dsp:nvSpPr>
        <dsp:cNvPr id="0" name=""/>
        <dsp:cNvSpPr/>
      </dsp:nvSpPr>
      <dsp:spPr>
        <a:xfrm>
          <a:off x="6250527" y="45891"/>
          <a:ext cx="1194946" cy="1194946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40000"/>
                <a:alpha val="100000"/>
                <a:satMod val="150000"/>
                <a:lumMod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/>
            <a:t>Data Product</a:t>
          </a:r>
        </a:p>
      </dsp:txBody>
      <dsp:txXfrm>
        <a:off x="6425523" y="220887"/>
        <a:ext cx="844954" cy="84495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BFE7338-D49B-184C-8965-CC6BCBC4BDFF}">
      <dsp:nvSpPr>
        <dsp:cNvPr id="0" name=""/>
        <dsp:cNvSpPr/>
      </dsp:nvSpPr>
      <dsp:spPr>
        <a:xfrm>
          <a:off x="-4330521" y="-664301"/>
          <a:ext cx="5159423" cy="5159423"/>
        </a:xfrm>
        <a:prstGeom prst="blockArc">
          <a:avLst>
            <a:gd name="adj1" fmla="val 18900000"/>
            <a:gd name="adj2" fmla="val 2700000"/>
            <a:gd name="adj3" fmla="val 419"/>
          </a:avLst>
        </a:pr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E707236-20C3-2A4A-ADB4-3F2ED4C7EC7A}">
      <dsp:nvSpPr>
        <dsp:cNvPr id="0" name=""/>
        <dsp:cNvSpPr/>
      </dsp:nvSpPr>
      <dsp:spPr>
        <a:xfrm>
          <a:off x="533079" y="383082"/>
          <a:ext cx="4022926" cy="766164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8143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Data Visualization</a:t>
          </a:r>
        </a:p>
      </dsp:txBody>
      <dsp:txXfrm>
        <a:off x="533079" y="383082"/>
        <a:ext cx="4022926" cy="766164"/>
      </dsp:txXfrm>
    </dsp:sp>
    <dsp:sp modelId="{B2FECA54-933A-6745-9F2E-91FC5B66C62C}">
      <dsp:nvSpPr>
        <dsp:cNvPr id="0" name=""/>
        <dsp:cNvSpPr/>
      </dsp:nvSpPr>
      <dsp:spPr>
        <a:xfrm>
          <a:off x="54226" y="287311"/>
          <a:ext cx="957705" cy="95770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398625A-AF41-5340-BF91-8FF3E99B998F}">
      <dsp:nvSpPr>
        <dsp:cNvPr id="0" name=""/>
        <dsp:cNvSpPr/>
      </dsp:nvSpPr>
      <dsp:spPr>
        <a:xfrm>
          <a:off x="811580" y="1532328"/>
          <a:ext cx="3744426" cy="766164"/>
        </a:xfrm>
        <a:prstGeom prst="rect">
          <a:avLst/>
        </a:prstGeom>
        <a:solidFill>
          <a:schemeClr val="accent5">
            <a:hueOff val="832153"/>
            <a:satOff val="2831"/>
            <a:lumOff val="-1107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8143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Data Analysis </a:t>
          </a: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Statistical Analysis</a:t>
          </a:r>
        </a:p>
      </dsp:txBody>
      <dsp:txXfrm>
        <a:off x="811580" y="1532328"/>
        <a:ext cx="3744426" cy="766164"/>
      </dsp:txXfrm>
    </dsp:sp>
    <dsp:sp modelId="{9AB46F8F-B3EF-0C42-B1A0-38FFC74E6440}">
      <dsp:nvSpPr>
        <dsp:cNvPr id="0" name=""/>
        <dsp:cNvSpPr/>
      </dsp:nvSpPr>
      <dsp:spPr>
        <a:xfrm>
          <a:off x="332727" y="1436557"/>
          <a:ext cx="957705" cy="95770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832153"/>
              <a:satOff val="2831"/>
              <a:lumOff val="-1107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3132D1B-9C87-844E-B04B-141D9FAF7AFA}">
      <dsp:nvSpPr>
        <dsp:cNvPr id="0" name=""/>
        <dsp:cNvSpPr/>
      </dsp:nvSpPr>
      <dsp:spPr>
        <a:xfrm>
          <a:off x="533079" y="2681574"/>
          <a:ext cx="4022926" cy="766164"/>
        </a:xfrm>
        <a:prstGeom prst="rect">
          <a:avLst/>
        </a:prstGeom>
        <a:solidFill>
          <a:schemeClr val="accent5">
            <a:hueOff val="1664307"/>
            <a:satOff val="5662"/>
            <a:lumOff val="-2215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8143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Data Engineering</a:t>
          </a:r>
        </a:p>
      </dsp:txBody>
      <dsp:txXfrm>
        <a:off x="533079" y="2681574"/>
        <a:ext cx="4022926" cy="766164"/>
      </dsp:txXfrm>
    </dsp:sp>
    <dsp:sp modelId="{C5CDF54B-30F5-9243-A3F1-1047D9B748FA}">
      <dsp:nvSpPr>
        <dsp:cNvPr id="0" name=""/>
        <dsp:cNvSpPr/>
      </dsp:nvSpPr>
      <dsp:spPr>
        <a:xfrm>
          <a:off x="54226" y="2585804"/>
          <a:ext cx="957705" cy="95770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1664307"/>
              <a:satOff val="5662"/>
              <a:lumOff val="-2215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equation1">
  <dgm:title val=""/>
  <dgm:desc val=""/>
  <dgm:catLst>
    <dgm:cat type="relationship" pri="17000"/>
    <dgm:cat type="process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choose name="Name0">
      <dgm:if name="Name1" func="var" arg="dir" op="equ" val="norm">
        <dgm:alg type="lin">
          <dgm:param type="fallback" val="2D"/>
        </dgm:alg>
      </dgm:if>
      <dgm:else name="Name2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fact="0.58"/>
      <dgm:constr type="primFontSz" for="ch" ptType="node" op="equ" val="65"/>
      <dgm:constr type="primFontSz" for="ch" ptType="sibTrans" op="equ" val="55"/>
      <dgm:constr type="primFontSz" for="ch" ptType="sibTrans" refType="primFontSz" refFor="ch" refPtType="node" op="lte" fact="0.8"/>
      <dgm:constr type="w" for="ch" forName="spacerL" refType="w" refFor="ch" refPtType="sibTrans" fact="0.14"/>
      <dgm:constr type="w" for="ch" forName="spacerR" refType="w" refFor="ch" refPtType="sibTrans" fact="0.14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pacerL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ibTrans">
          <dgm:alg type="tx"/>
          <dgm:choose name="Name3">
            <dgm:if name="Name4" axis="followSib" ptType="sibTrans" func="cnt" op="equ" val="0">
              <dgm:shape xmlns:r="http://schemas.openxmlformats.org/officeDocument/2006/relationships" type="mathEqual" r:blip="">
                <dgm:adjLst/>
              </dgm:shape>
            </dgm:if>
            <dgm:else name="Name5">
              <dgm:shape xmlns:r="http://schemas.openxmlformats.org/officeDocument/2006/relationships" type="mathPlus" r:blip="">
                <dgm:adjLst/>
              </dgm:shape>
            </dgm:else>
          </dgm:choose>
          <dgm:presOf axis="self"/>
          <dgm:constrLst>
            <dgm:constr type="h" refType="w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  <dgm:layoutNode name="spacerR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6D4C68-4D7A-E84B-B39C-D284B0B5DA5D}" type="datetimeFigureOut">
              <a:rPr lang="en-US" smtClean="0"/>
              <a:t>2/26/19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656E2E-01F9-2C44-966F-8B8ED82EF2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3185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656E2E-01F9-2C44-966F-8B8ED82EF2F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9271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656E2E-01F9-2C44-966F-8B8ED82EF2F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8844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00800" y="4624668"/>
            <a:ext cx="5384800" cy="933450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00800" y="5562600"/>
            <a:ext cx="5384800" cy="748553"/>
          </a:xfrm>
        </p:spPr>
        <p:txBody>
          <a:bodyPr>
            <a:normAutofit/>
          </a:bodyPr>
          <a:lstStyle>
            <a:lvl1pPr marL="0" indent="0" algn="l">
              <a:spcBef>
                <a:spcPts val="300"/>
              </a:spcBef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00801" y="6425641"/>
            <a:ext cx="1643529" cy="365125"/>
          </a:xfrm>
        </p:spPr>
        <p:txBody>
          <a:bodyPr/>
          <a:lstStyle>
            <a:lvl1pPr algn="l">
              <a:defRPr/>
            </a:lvl1pPr>
          </a:lstStyle>
          <a:p>
            <a:fld id="{0E1BFFA0-4916-42D1-A126-196F58000751}" type="datetime1">
              <a:rPr lang="en-US" smtClean="0"/>
              <a:t>2/26/19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414871" y="6425641"/>
            <a:ext cx="3490259" cy="365125"/>
          </a:xfrm>
        </p:spPr>
        <p:txBody>
          <a:bodyPr/>
          <a:lstStyle>
            <a:lvl1pPr algn="r">
              <a:defRPr/>
            </a:lvl1pPr>
          </a:lstStyle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76767" y="228600"/>
            <a:ext cx="5647267" cy="4187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800"/>
          </a:p>
        </p:txBody>
      </p:sp>
      <p:sp>
        <p:nvSpPr>
          <p:cNvPr id="8" name="Rectangle 7"/>
          <p:cNvSpPr/>
          <p:nvPr/>
        </p:nvSpPr>
        <p:spPr>
          <a:xfrm>
            <a:off x="9069917" y="228600"/>
            <a:ext cx="2743200" cy="20391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800"/>
          </a:p>
        </p:txBody>
      </p:sp>
      <p:sp>
        <p:nvSpPr>
          <p:cNvPr id="10" name="Rectangle 9"/>
          <p:cNvSpPr/>
          <p:nvPr/>
        </p:nvSpPr>
        <p:spPr>
          <a:xfrm>
            <a:off x="6165851" y="2377440"/>
            <a:ext cx="2743200" cy="20391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66522" y="174813"/>
            <a:ext cx="551079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54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165851" y="228600"/>
            <a:ext cx="2743200" cy="203911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800"/>
          </a:p>
        </p:txBody>
      </p:sp>
      <p:sp>
        <p:nvSpPr>
          <p:cNvPr id="12" name="Rectangle 11"/>
          <p:cNvSpPr/>
          <p:nvPr/>
        </p:nvSpPr>
        <p:spPr>
          <a:xfrm>
            <a:off x="9069917" y="2377440"/>
            <a:ext cx="2743200" cy="20391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80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0889129" y="282574"/>
            <a:ext cx="9144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800"/>
          </a:p>
        </p:txBody>
      </p:sp>
      <p:sp>
        <p:nvSpPr>
          <p:cNvPr id="10" name="TextBox 9"/>
          <p:cNvSpPr txBox="1"/>
          <p:nvPr/>
        </p:nvSpPr>
        <p:spPr>
          <a:xfrm>
            <a:off x="297581" y="228600"/>
            <a:ext cx="34787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74981-7766-46D6-8354-34BE3477C1BE}" type="datetime1">
              <a:rPr lang="en-US" smtClean="0"/>
              <a:t>2/26/19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Content Placeholder 2"/>
          <p:cNvSpPr>
            <a:spLocks noGrp="1"/>
          </p:cNvSpPr>
          <p:nvPr>
            <p:ph sz="half" idx="17"/>
          </p:nvPr>
        </p:nvSpPr>
        <p:spPr>
          <a:xfrm>
            <a:off x="670561" y="1985963"/>
            <a:ext cx="4876551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4" name="Content Placeholder 2"/>
          <p:cNvSpPr>
            <a:spLocks noGrp="1"/>
          </p:cNvSpPr>
          <p:nvPr>
            <p:ph sz="half" idx="18"/>
          </p:nvPr>
        </p:nvSpPr>
        <p:spPr>
          <a:xfrm>
            <a:off x="670561" y="4164965"/>
            <a:ext cx="4876551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5" name="Content Placeholder 2"/>
          <p:cNvSpPr>
            <a:spLocks noGrp="1"/>
          </p:cNvSpPr>
          <p:nvPr>
            <p:ph sz="half" idx="1"/>
          </p:nvPr>
        </p:nvSpPr>
        <p:spPr>
          <a:xfrm>
            <a:off x="5880100" y="1985963"/>
            <a:ext cx="48768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6" name="Content Placeholder 2"/>
          <p:cNvSpPr>
            <a:spLocks noGrp="1"/>
          </p:cNvSpPr>
          <p:nvPr>
            <p:ph sz="half" idx="16"/>
          </p:nvPr>
        </p:nvSpPr>
        <p:spPr>
          <a:xfrm>
            <a:off x="5880100" y="4169664"/>
            <a:ext cx="48768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0889129" y="282574"/>
            <a:ext cx="9144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800"/>
          </a:p>
        </p:txBody>
      </p:sp>
      <p:sp>
        <p:nvSpPr>
          <p:cNvPr id="8" name="TextBox 7"/>
          <p:cNvSpPr txBox="1"/>
          <p:nvPr/>
        </p:nvSpPr>
        <p:spPr>
          <a:xfrm>
            <a:off x="297581" y="228600"/>
            <a:ext cx="34787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735B3-CEDF-4419-A050-894A59948D00}" type="datetime1">
              <a:rPr lang="en-US" smtClean="0"/>
              <a:t>2/26/19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0889129" y="282574"/>
            <a:ext cx="914400" cy="3022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80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1A4856-00AC-49D0-88C6-A8A024D069E4}" type="datetime1">
              <a:rPr lang="en-US" smtClean="0"/>
              <a:t>2/26/19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76768" y="228600"/>
            <a:ext cx="4601633" cy="6345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7407" y="2571750"/>
            <a:ext cx="4340352" cy="1162050"/>
          </a:xfrm>
        </p:spPr>
        <p:txBody>
          <a:bodyPr anchor="b">
            <a:normAutofit/>
          </a:bodyPr>
          <a:lstStyle>
            <a:lvl1pPr algn="l">
              <a:defRPr sz="26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58368" y="273051"/>
            <a:ext cx="6129865" cy="585311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8124" y="3733801"/>
            <a:ext cx="4340352" cy="2392363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9855200" y="6423586"/>
            <a:ext cx="2049929" cy="365125"/>
          </a:xfrm>
        </p:spPr>
        <p:txBody>
          <a:bodyPr/>
          <a:lstStyle/>
          <a:p>
            <a:fld id="{1F76748B-A2F4-4568-A9A4-A8ECBA46520B}" type="datetime1">
              <a:rPr lang="en-US" smtClean="0"/>
              <a:t>2/26/19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145741" y="6423586"/>
            <a:ext cx="4422588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522" y="174813"/>
            <a:ext cx="551079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54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10889129" y="282574"/>
            <a:ext cx="914400" cy="3022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59205" y="3124200"/>
            <a:ext cx="5197696" cy="871538"/>
          </a:xfrm>
        </p:spPr>
        <p:txBody>
          <a:bodyPr anchor="b">
            <a:normAutofit/>
          </a:bodyPr>
          <a:lstStyle>
            <a:lvl1pPr algn="l">
              <a:defRPr sz="2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70541" y="228600"/>
            <a:ext cx="4614211" cy="63452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559205" y="3995737"/>
            <a:ext cx="5197696" cy="2147888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9855200" y="6423586"/>
            <a:ext cx="2049929" cy="365125"/>
          </a:xfrm>
        </p:spPr>
        <p:txBody>
          <a:bodyPr/>
          <a:lstStyle/>
          <a:p>
            <a:fld id="{39F6A91B-8087-4FE2-A68A-316197EF8387}" type="datetime1">
              <a:rPr lang="en-US" smtClean="0"/>
              <a:t>2/26/19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588000" y="6423586"/>
            <a:ext cx="4006851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320147" y="3370730"/>
            <a:ext cx="29409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2400" b="1" baseline="0">
                <a:solidFill>
                  <a:schemeClr val="accent1">
                    <a:lumMod val="60000"/>
                    <a:lumOff val="40000"/>
                  </a:schemeClr>
                </a:solidFill>
              </a:rPr>
              <a:t>+ 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341" y="4424082"/>
            <a:ext cx="8254876" cy="833718"/>
          </a:xfrm>
        </p:spPr>
        <p:txBody>
          <a:bodyPr anchor="b">
            <a:normAutofit/>
          </a:bodyPr>
          <a:lstStyle>
            <a:lvl1pPr algn="l">
              <a:defRPr sz="2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70541" y="228600"/>
            <a:ext cx="8504519" cy="418795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5341" y="5257800"/>
            <a:ext cx="8254876" cy="885825"/>
          </a:xfrm>
        </p:spPr>
        <p:txBody>
          <a:bodyPr/>
          <a:lstStyle>
            <a:lvl1pPr marL="0" indent="0">
              <a:spcBef>
                <a:spcPts val="300"/>
              </a:spcBef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23DC1-6694-4D01-B1E3-A42EE773384B}" type="datetime1">
              <a:rPr lang="en-US" smtClean="0"/>
              <a:t>2/26/19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069917" y="228600"/>
            <a:ext cx="2743200" cy="20391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800"/>
          </a:p>
        </p:txBody>
      </p:sp>
      <p:sp>
        <p:nvSpPr>
          <p:cNvPr id="9" name="Rectangle 8"/>
          <p:cNvSpPr/>
          <p:nvPr/>
        </p:nvSpPr>
        <p:spPr>
          <a:xfrm>
            <a:off x="9069917" y="2377440"/>
            <a:ext cx="2743200" cy="20391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800"/>
          </a:p>
        </p:txBody>
      </p:sp>
      <p:sp>
        <p:nvSpPr>
          <p:cNvPr id="10" name="TextBox 9"/>
          <p:cNvSpPr txBox="1"/>
          <p:nvPr/>
        </p:nvSpPr>
        <p:spPr>
          <a:xfrm>
            <a:off x="436283" y="4632792"/>
            <a:ext cx="29409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2400" b="1" baseline="0">
                <a:solidFill>
                  <a:schemeClr val="accent1">
                    <a:lumMod val="60000"/>
                    <a:lumOff val="40000"/>
                  </a:schemeClr>
                </a:solidFill>
              </a:rPr>
              <a:t>+ 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76766" y="228600"/>
            <a:ext cx="8516223" cy="6345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7406" y="2571750"/>
            <a:ext cx="8242148" cy="1162050"/>
          </a:xfrm>
        </p:spPr>
        <p:txBody>
          <a:bodyPr anchor="b">
            <a:normAutofit/>
          </a:bodyPr>
          <a:lstStyle>
            <a:lvl1pPr algn="l">
              <a:defRPr sz="26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8126" y="3733801"/>
            <a:ext cx="8239421" cy="2392363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949683" y="6235608"/>
            <a:ext cx="179786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0EAF2FA-BBF9-4EF7-BF7C-5DCED2ED4887}" type="datetime1">
              <a:rPr lang="en-US" smtClean="0"/>
              <a:t>2/26/19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08128" y="6235608"/>
            <a:ext cx="6197473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522" y="174813"/>
            <a:ext cx="551079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54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10" name="Rectangle 9"/>
          <p:cNvSpPr/>
          <p:nvPr/>
        </p:nvSpPr>
        <p:spPr>
          <a:xfrm>
            <a:off x="9069917" y="228600"/>
            <a:ext cx="2743200" cy="20391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800"/>
          </a:p>
        </p:txBody>
      </p:sp>
      <p:sp>
        <p:nvSpPr>
          <p:cNvPr id="12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9069917" y="2374940"/>
            <a:ext cx="27432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Drag picture to placeholder or click icon to add</a:t>
            </a:r>
            <a:endParaRPr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9069917" y="4535424"/>
            <a:ext cx="27432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76767" y="228600"/>
            <a:ext cx="5647267" cy="6345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7406" y="2571750"/>
            <a:ext cx="5355511" cy="1162050"/>
          </a:xfrm>
        </p:spPr>
        <p:txBody>
          <a:bodyPr anchor="b">
            <a:normAutofit/>
          </a:bodyPr>
          <a:lstStyle>
            <a:lvl1pPr algn="l">
              <a:defRPr sz="26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8125" y="3733801"/>
            <a:ext cx="5353739" cy="2392363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064000" y="6235608"/>
            <a:ext cx="179786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3FAA8B8-3D96-4457-9813-C744A1A6269E}" type="datetime1">
              <a:rPr lang="en-US" smtClean="0"/>
              <a:t>2/26/19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08128" y="6235608"/>
            <a:ext cx="3454273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522" y="174813"/>
            <a:ext cx="551079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54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10" name="Rectangle 9"/>
          <p:cNvSpPr/>
          <p:nvPr/>
        </p:nvSpPr>
        <p:spPr>
          <a:xfrm>
            <a:off x="9069917" y="228600"/>
            <a:ext cx="2743200" cy="20391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800"/>
          </a:p>
        </p:txBody>
      </p:sp>
      <p:sp>
        <p:nvSpPr>
          <p:cNvPr id="11" name="Rectangle 10"/>
          <p:cNvSpPr/>
          <p:nvPr/>
        </p:nvSpPr>
        <p:spPr>
          <a:xfrm>
            <a:off x="6165851" y="4534726"/>
            <a:ext cx="2743200" cy="20391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800"/>
          </a:p>
        </p:txBody>
      </p:sp>
      <p:sp>
        <p:nvSpPr>
          <p:cNvPr id="12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6165851" y="228600"/>
            <a:ext cx="27432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Drag picture to placeholder or click icon to add</a:t>
            </a:r>
            <a:endParaRPr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6165851" y="2381663"/>
            <a:ext cx="27432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Drag picture to placeholder or click icon to add</a:t>
            </a:r>
            <a:endParaRPr/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9070848" y="2381662"/>
            <a:ext cx="2743200" cy="418795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s with Caption, Al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10889129" y="282574"/>
            <a:ext cx="914400" cy="3022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04000" y="3124200"/>
            <a:ext cx="4145280" cy="871538"/>
          </a:xfrm>
        </p:spPr>
        <p:txBody>
          <a:bodyPr anchor="b">
            <a:normAutofit/>
          </a:bodyPr>
          <a:lstStyle>
            <a:lvl1pPr algn="l">
              <a:defRPr sz="2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70541" y="2365248"/>
            <a:ext cx="5653492" cy="418795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04000" y="3995737"/>
            <a:ext cx="4145280" cy="2147888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9855200" y="6423586"/>
            <a:ext cx="2049929" cy="365125"/>
          </a:xfrm>
        </p:spPr>
        <p:txBody>
          <a:bodyPr/>
          <a:lstStyle/>
          <a:p>
            <a:fld id="{0840C4AA-1002-464E-BF40-E4B55126D508}" type="datetime1">
              <a:rPr lang="en-US" smtClean="0"/>
              <a:t>2/26/19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588000" y="6423586"/>
            <a:ext cx="4006851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333815" y="3370730"/>
            <a:ext cx="29409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2400" b="1" baseline="0">
                <a:solidFill>
                  <a:schemeClr val="accent1">
                    <a:lumMod val="60000"/>
                    <a:lumOff val="40000"/>
                  </a:schemeClr>
                </a:solidFill>
              </a:rPr>
              <a:t>+ </a:t>
            </a:r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370540" y="228600"/>
            <a:ext cx="27432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Drag picture to placeholder or click icon to add</a:t>
            </a:r>
            <a:endParaRPr/>
          </a:p>
        </p:txBody>
      </p:sp>
      <p:sp>
        <p:nvSpPr>
          <p:cNvPr id="15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3280833" y="228600"/>
            <a:ext cx="27432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889129" y="282574"/>
            <a:ext cx="9144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800"/>
          </a:p>
        </p:txBody>
      </p:sp>
      <p:sp>
        <p:nvSpPr>
          <p:cNvPr id="9" name="TextBox 8"/>
          <p:cNvSpPr txBox="1"/>
          <p:nvPr/>
        </p:nvSpPr>
        <p:spPr>
          <a:xfrm>
            <a:off x="297581" y="228600"/>
            <a:ext cx="34787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238BC-C7A3-4C4D-A194-AF35F0B3DDBD}" type="datetime1">
              <a:rPr lang="en-US" smtClean="0"/>
              <a:t>2/26/19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947401" y="282574"/>
            <a:ext cx="856129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49C4E9-4923-4853-A0D5-68B8FA8A189D}" type="datetime1">
              <a:rPr lang="en-US" smtClean="0"/>
              <a:t>2/26/19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97581" y="228600"/>
            <a:ext cx="34787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10" name="Rectangle 9"/>
          <p:cNvSpPr/>
          <p:nvPr/>
        </p:nvSpPr>
        <p:spPr>
          <a:xfrm>
            <a:off x="10757647" y="282574"/>
            <a:ext cx="121920" cy="1600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80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0889129" y="282574"/>
            <a:ext cx="914400" cy="3022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800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661029" y="954742"/>
            <a:ext cx="908424" cy="5171422"/>
          </a:xfrm>
        </p:spPr>
        <p:txBody>
          <a:bodyPr vert="eaVert" anchor="t" anchorCtr="0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958757"/>
            <a:ext cx="9144000" cy="5184869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366A6-F431-47E2-AEC0-4729C6A6E7B2}" type="datetime1">
              <a:rPr lang="en-US" smtClean="0"/>
              <a:t>2/26/19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 rot="16200000">
            <a:off x="11500967" y="561668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, Al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889129" y="282574"/>
            <a:ext cx="9144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4633" y="134471"/>
            <a:ext cx="10075084" cy="995082"/>
          </a:xfrm>
        </p:spPr>
        <p:txBody>
          <a:bodyPr anchor="b" anchorCtr="0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BD448-F73D-42AF-8ADB-78762D98CD34}" type="datetime1">
              <a:rPr lang="en-US" smtClean="0"/>
              <a:t>2/26/19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97581" y="228600"/>
            <a:ext cx="34787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664691" y="1129553"/>
            <a:ext cx="10078613" cy="774700"/>
          </a:xfrm>
        </p:spPr>
        <p:txBody>
          <a:bodyPr vert="horz" lIns="91440" tIns="45720" rIns="91440" bIns="45720" rtlCol="0" anchor="t" anchorCtr="0">
            <a:noAutofit/>
          </a:bodyPr>
          <a:lstStyle>
            <a:lvl1pPr marL="0" indent="0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2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00800" y="4624668"/>
            <a:ext cx="5384800" cy="933450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00800" y="5562600"/>
            <a:ext cx="5384800" cy="748553"/>
          </a:xfrm>
        </p:spPr>
        <p:txBody>
          <a:bodyPr>
            <a:normAutofit/>
          </a:bodyPr>
          <a:lstStyle>
            <a:lvl1pPr marL="0" indent="0" algn="l">
              <a:spcBef>
                <a:spcPts val="300"/>
              </a:spcBef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00801" y="6425641"/>
            <a:ext cx="1643529" cy="365125"/>
          </a:xfrm>
        </p:spPr>
        <p:txBody>
          <a:bodyPr/>
          <a:lstStyle>
            <a:lvl1pPr algn="l">
              <a:defRPr/>
            </a:lvl1pPr>
          </a:lstStyle>
          <a:p>
            <a:fld id="{C802BE28-908D-4D0E-AD4C-5B50EB06FA84}" type="datetime1">
              <a:rPr lang="en-US" smtClean="0"/>
              <a:t>2/26/19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414871" y="6425641"/>
            <a:ext cx="3490259" cy="365125"/>
          </a:xfrm>
        </p:spPr>
        <p:txBody>
          <a:bodyPr/>
          <a:lstStyle>
            <a:lvl1pPr algn="r">
              <a:defRPr/>
            </a:lvl1pPr>
          </a:lstStyle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76767" y="228600"/>
            <a:ext cx="5647267" cy="4187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800"/>
          </a:p>
        </p:txBody>
      </p:sp>
      <p:sp>
        <p:nvSpPr>
          <p:cNvPr id="8" name="Rectangle 7"/>
          <p:cNvSpPr/>
          <p:nvPr/>
        </p:nvSpPr>
        <p:spPr>
          <a:xfrm>
            <a:off x="9069917" y="228600"/>
            <a:ext cx="2743200" cy="20391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800"/>
          </a:p>
        </p:txBody>
      </p:sp>
      <p:sp>
        <p:nvSpPr>
          <p:cNvPr id="10" name="Rectangle 9"/>
          <p:cNvSpPr/>
          <p:nvPr/>
        </p:nvSpPr>
        <p:spPr>
          <a:xfrm>
            <a:off x="6165851" y="2377440"/>
            <a:ext cx="2743200" cy="20391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800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2"/>
          </p:nvPr>
        </p:nvSpPr>
        <p:spPr>
          <a:xfrm>
            <a:off x="6165851" y="228600"/>
            <a:ext cx="27432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Drag picture to placeholder or click icon to add</a:t>
            </a:r>
            <a:endParaRPr/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9069917" y="2377440"/>
            <a:ext cx="27432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Drag picture to placeholder or click icon to add</a:t>
            </a:r>
            <a:endParaRPr/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1779495"/>
            <a:ext cx="4114800" cy="2040905"/>
          </a:xfrm>
        </p:spPr>
        <p:txBody>
          <a:bodyPr lIns="45720" tIns="45720" rIns="45720" anchor="t">
            <a:noAutofit/>
          </a:bodyPr>
          <a:lstStyle>
            <a:lvl1pPr marL="0" indent="0" algn="ctr">
              <a:spcBef>
                <a:spcPts val="600"/>
              </a:spcBef>
              <a:buNone/>
              <a:defRPr sz="4600">
                <a:solidFill>
                  <a:schemeClr val="bg1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66522" y="174813"/>
            <a:ext cx="551079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54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78543" y="228600"/>
            <a:ext cx="10934573" cy="6345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0" y="3124201"/>
            <a:ext cx="7518400" cy="1362075"/>
          </a:xfrm>
        </p:spPr>
        <p:txBody>
          <a:bodyPr anchor="b" anchorCtr="0">
            <a:normAutofit/>
          </a:bodyPr>
          <a:lstStyle>
            <a:lvl1pPr algn="l">
              <a:defRPr sz="3200" b="0" cap="none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0" y="4495801"/>
            <a:ext cx="7518400" cy="1500187"/>
          </a:xfrm>
        </p:spPr>
        <p:txBody>
          <a:bodyPr anchor="t" anchorCtr="0">
            <a:normAutofit/>
          </a:bodyPr>
          <a:lstStyle>
            <a:lvl1pPr marL="0" indent="0">
              <a:spcBef>
                <a:spcPts val="300"/>
              </a:spcBef>
              <a:buNone/>
              <a:defRPr sz="14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78541" y="6248775"/>
            <a:ext cx="1966259" cy="365125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fld id="{6C652F9E-9D3A-4F44-9026-9D30E11A54B0}" type="datetime1">
              <a:rPr lang="en-US" smtClean="0"/>
              <a:t>2/26/19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48000" y="6248775"/>
            <a:ext cx="75184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74400" y="6248775"/>
            <a:ext cx="738717" cy="365125"/>
          </a:xfrm>
        </p:spPr>
        <p:txBody>
          <a:bodyPr/>
          <a:lstStyle/>
          <a:p>
            <a:fld id="{162F1D00-BD13-4404-86B0-79703945A0A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671483" y="3110755"/>
            <a:ext cx="347879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40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9" name="Rectangle 8"/>
          <p:cNvSpPr/>
          <p:nvPr/>
        </p:nvSpPr>
        <p:spPr>
          <a:xfrm>
            <a:off x="381001" y="228600"/>
            <a:ext cx="283633" cy="63452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80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10947401" y="282574"/>
            <a:ext cx="856129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800"/>
          </a:p>
        </p:txBody>
      </p:sp>
      <p:sp>
        <p:nvSpPr>
          <p:cNvPr id="12" name="Rectangle 11"/>
          <p:cNvSpPr/>
          <p:nvPr/>
        </p:nvSpPr>
        <p:spPr>
          <a:xfrm>
            <a:off x="10757647" y="282574"/>
            <a:ext cx="121920" cy="1600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800"/>
          </a:p>
        </p:txBody>
      </p:sp>
      <p:sp>
        <p:nvSpPr>
          <p:cNvPr id="10" name="TextBox 9"/>
          <p:cNvSpPr txBox="1"/>
          <p:nvPr/>
        </p:nvSpPr>
        <p:spPr>
          <a:xfrm>
            <a:off x="297581" y="228600"/>
            <a:ext cx="34787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64691" y="1985963"/>
            <a:ext cx="4876800" cy="4140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66504" y="1985963"/>
            <a:ext cx="4876800" cy="4140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BE3D6-3868-4AB2-90C7-ECC47D1990B3}" type="datetime1">
              <a:rPr lang="en-US" smtClean="0"/>
              <a:t>2/26/19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0889129" y="282574"/>
            <a:ext cx="9144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800"/>
          </a:p>
        </p:txBody>
      </p:sp>
      <p:sp>
        <p:nvSpPr>
          <p:cNvPr id="12" name="TextBox 11"/>
          <p:cNvSpPr txBox="1"/>
          <p:nvPr/>
        </p:nvSpPr>
        <p:spPr>
          <a:xfrm>
            <a:off x="297581" y="228600"/>
            <a:ext cx="34787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3388" y="2447366"/>
            <a:ext cx="4876800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66504" y="2447366"/>
            <a:ext cx="4876800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8F05A-D9B9-4102-83FE-4B255D489715}" type="datetime1">
              <a:rPr lang="en-US" smtClean="0"/>
              <a:t>2/26/19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3388" y="2070848"/>
            <a:ext cx="4876800" cy="322729"/>
          </a:xfrm>
          <a:prstGeom prst="rect">
            <a:avLst/>
          </a:prstGeom>
          <a:solidFill>
            <a:schemeClr val="accent3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66504" y="2070848"/>
            <a:ext cx="4876800" cy="32272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ntent, Top and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97581" y="228600"/>
            <a:ext cx="34787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64690" y="1985963"/>
            <a:ext cx="10092209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48D83-850E-45C3-B1C1-8FA4560EE838}" type="datetime1">
              <a:rPr lang="en-US" smtClean="0"/>
              <a:t>2/26/19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Content Placeholder 2"/>
          <p:cNvSpPr>
            <a:spLocks noGrp="1"/>
          </p:cNvSpPr>
          <p:nvPr>
            <p:ph sz="half" idx="14"/>
          </p:nvPr>
        </p:nvSpPr>
        <p:spPr>
          <a:xfrm>
            <a:off x="664690" y="4164965"/>
            <a:ext cx="10092209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4" name="Rectangle 13"/>
          <p:cNvSpPr/>
          <p:nvPr/>
        </p:nvSpPr>
        <p:spPr>
          <a:xfrm>
            <a:off x="10889129" y="282574"/>
            <a:ext cx="9144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800"/>
          </a:p>
        </p:txBody>
      </p:sp>
      <p:sp>
        <p:nvSpPr>
          <p:cNvPr id="15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074400" y="242235"/>
            <a:ext cx="738717" cy="365125"/>
          </a:xfrm>
        </p:spPr>
        <p:txBody>
          <a:bodyPr/>
          <a:lstStyle/>
          <a:p>
            <a:fld id="{162F1D00-BD13-4404-86B0-79703945A0A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0889129" y="282574"/>
            <a:ext cx="9144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800"/>
          </a:p>
        </p:txBody>
      </p:sp>
      <p:sp>
        <p:nvSpPr>
          <p:cNvPr id="10" name="TextBox 9"/>
          <p:cNvSpPr txBox="1"/>
          <p:nvPr/>
        </p:nvSpPr>
        <p:spPr>
          <a:xfrm>
            <a:off x="297581" y="228600"/>
            <a:ext cx="34787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80100" y="1985963"/>
            <a:ext cx="48768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97BA31-1A44-4A64-8B1F-8B2FC03BF2D5}" type="datetime1">
              <a:rPr lang="en-US" smtClean="0"/>
              <a:t>2/26/19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2"/>
          <p:cNvSpPr>
            <a:spLocks noGrp="1"/>
          </p:cNvSpPr>
          <p:nvPr>
            <p:ph sz="half" idx="15"/>
          </p:nvPr>
        </p:nvSpPr>
        <p:spPr>
          <a:xfrm>
            <a:off x="664691" y="1985963"/>
            <a:ext cx="4876800" cy="4140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3" name="Content Placeholder 2"/>
          <p:cNvSpPr>
            <a:spLocks noGrp="1"/>
          </p:cNvSpPr>
          <p:nvPr>
            <p:ph sz="half" idx="16"/>
          </p:nvPr>
        </p:nvSpPr>
        <p:spPr>
          <a:xfrm>
            <a:off x="5880100" y="4169664"/>
            <a:ext cx="48768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64633" y="484094"/>
            <a:ext cx="10075084" cy="111610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4633" y="1981201"/>
            <a:ext cx="10075084" cy="4144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060329" y="6423586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A3A1C59-A51C-4910-810F-ABF4A06AF0FA}" type="datetime1">
              <a:rPr lang="en-US" smtClean="0"/>
              <a:t>2/26/19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8941" y="6423586"/>
            <a:ext cx="81638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74400" y="242235"/>
            <a:ext cx="7387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bg1"/>
                </a:solidFill>
              </a:defRPr>
            </a:lvl1pPr>
          </a:lstStyle>
          <a:p>
            <a:fld id="{162F1D00-BD13-4404-86B0-79703945A0A7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b="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spcBef>
          <a:spcPts val="2000"/>
        </a:spcBef>
        <a:buClr>
          <a:schemeClr val="accent1"/>
        </a:buClr>
        <a:buSzPct val="75000"/>
        <a:buFont typeface="Wingdings" pitchFamily="2" charset="2"/>
        <a:buChar char="n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spcBef>
          <a:spcPts val="600"/>
        </a:spcBef>
        <a:buClr>
          <a:schemeClr val="accent1"/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spcBef>
          <a:spcPts val="600"/>
        </a:spcBef>
        <a:buClr>
          <a:schemeClr val="accent1"/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377950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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1603375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1830388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057400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itchFamily="2" charset="2"/>
        <a:buChar char=""/>
        <a:defRPr lang="en-US" sz="1800" kern="1200" baseline="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Peerapon.v@chula.ac.th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tiff"/><Relationship Id="rId5" Type="http://schemas.openxmlformats.org/officeDocument/2006/relationships/image" Target="../media/image2.png"/><Relationship Id="rId4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jpeg"/><Relationship Id="rId4" Type="http://schemas.openxmlformats.org/officeDocument/2006/relationships/image" Target="../media/image30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6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11" Type="http://schemas.openxmlformats.org/officeDocument/2006/relationships/image" Target="../media/image9.png"/><Relationship Id="rId5" Type="http://schemas.openxmlformats.org/officeDocument/2006/relationships/diagramLayout" Target="../diagrams/layout1.xml"/><Relationship Id="rId10" Type="http://schemas.openxmlformats.org/officeDocument/2006/relationships/image" Target="../media/image8.png"/><Relationship Id="rId4" Type="http://schemas.openxmlformats.org/officeDocument/2006/relationships/diagramData" Target="../diagrams/data1.xml"/><Relationship Id="rId9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8.png"/><Relationship Id="rId7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8.png"/><Relationship Id="rId7" Type="http://schemas.openxmlformats.org/officeDocument/2006/relationships/diagramColors" Target="../diagrams/colors2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Relationship Id="rId9" Type="http://schemas.openxmlformats.org/officeDocument/2006/relationships/image" Target="../media/image16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Module2 ML’s Overview</a:t>
            </a:r>
            <a:br>
              <a:rPr lang="en-US" dirty="0"/>
            </a:br>
            <a:r>
              <a:rPr lang="en-US" sz="1400" dirty="0"/>
              <a:t>2110446: Data Science and Data Engineering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00800" y="5562600"/>
            <a:ext cx="5384800" cy="968829"/>
          </a:xfrm>
        </p:spPr>
        <p:txBody>
          <a:bodyPr>
            <a:normAutofit fontScale="70000" lnSpcReduction="20000"/>
          </a:bodyPr>
          <a:lstStyle/>
          <a:p>
            <a:r>
              <a:rPr lang="en-US" sz="3200" dirty="0" err="1"/>
              <a:t>Peerapon</a:t>
            </a:r>
            <a:r>
              <a:rPr lang="en-US" sz="3200" dirty="0"/>
              <a:t> </a:t>
            </a:r>
            <a:r>
              <a:rPr lang="en-US" sz="3200" dirty="0" err="1"/>
              <a:t>Vateekul</a:t>
            </a:r>
            <a:r>
              <a:rPr lang="en-US" sz="3200" dirty="0"/>
              <a:t>, Ph.D.</a:t>
            </a:r>
          </a:p>
          <a:p>
            <a:r>
              <a:rPr lang="en-US" sz="1700" dirty="0"/>
              <a:t>Department of Computer Engineering, </a:t>
            </a:r>
          </a:p>
          <a:p>
            <a:r>
              <a:rPr lang="en-US" sz="1700" dirty="0"/>
              <a:t>Faculty of Engineering, </a:t>
            </a:r>
            <a:r>
              <a:rPr lang="en-US" sz="1700" dirty="0" err="1"/>
              <a:t>Chulalongkorn</a:t>
            </a:r>
            <a:r>
              <a:rPr lang="en-US" sz="1700" dirty="0"/>
              <a:t> University</a:t>
            </a:r>
          </a:p>
          <a:p>
            <a:r>
              <a:rPr lang="en-US" sz="1700" dirty="0">
                <a:hlinkClick r:id="rId3"/>
              </a:rPr>
              <a:t>Peerapon.v@chula.ac.th</a:t>
            </a:r>
            <a:endParaRPr lang="en-US" sz="1700" dirty="0"/>
          </a:p>
          <a:p>
            <a:endParaRPr lang="en-US" sz="2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7219" y="4621547"/>
            <a:ext cx="4199376" cy="60602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718A8CD-024D-4340-8ECA-A68AD461A3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7219" y="468770"/>
            <a:ext cx="1193800" cy="18288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C629D17-8F15-F24A-9D2B-7CFC54AD20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54303" y="5227569"/>
            <a:ext cx="2365208" cy="1518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1434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81CF22-181E-C94F-A24F-24D2F9A174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10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EEC223-0612-9D4D-8D95-24BEB9B3BD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873" y="962787"/>
            <a:ext cx="4328899" cy="570051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914724B-44ED-E44B-89DA-CD99DB2FC4B1}"/>
              </a:ext>
            </a:extLst>
          </p:cNvPr>
          <p:cNvSpPr txBox="1"/>
          <p:nvPr/>
        </p:nvSpPr>
        <p:spPr>
          <a:xfrm>
            <a:off x="1816992" y="554639"/>
            <a:ext cx="1364476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2012-10-05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C75E432-42DC-C14C-B714-7F808E58FD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8448" y="325997"/>
            <a:ext cx="5486400" cy="63373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3013BB0-1E1C-7D4B-9FB2-ADA698C20D3B}"/>
              </a:ext>
            </a:extLst>
          </p:cNvPr>
          <p:cNvSpPr/>
          <p:nvPr/>
        </p:nvSpPr>
        <p:spPr>
          <a:xfrm>
            <a:off x="5278826" y="5031724"/>
            <a:ext cx="3401201" cy="369332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3824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Previous class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11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DAD73E-3842-754D-A562-DA8004DC83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958" y="2516744"/>
            <a:ext cx="10845800" cy="4127500"/>
          </a:xfrm>
          <a:prstGeom prst="rect">
            <a:avLst/>
          </a:prstGeom>
        </p:spPr>
      </p:pic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595959"/>
                </a:solidFill>
              </a:rPr>
              <a:t>Be able to </a:t>
            </a:r>
            <a:r>
              <a:rPr lang="en-US" dirty="0">
                <a:solidFill>
                  <a:srgbClr val="00B050"/>
                </a:solidFill>
              </a:rPr>
              <a:t>explore data</a:t>
            </a:r>
          </a:p>
          <a:p>
            <a:r>
              <a:rPr lang="en-US" dirty="0">
                <a:solidFill>
                  <a:srgbClr val="595959"/>
                </a:solidFill>
              </a:rPr>
              <a:t>Be able to </a:t>
            </a:r>
            <a:r>
              <a:rPr lang="en-US" dirty="0">
                <a:solidFill>
                  <a:srgbClr val="00B050"/>
                </a:solidFill>
              </a:rPr>
              <a:t>identify issues </a:t>
            </a:r>
            <a:r>
              <a:rPr lang="en-US" dirty="0">
                <a:solidFill>
                  <a:srgbClr val="595959"/>
                </a:solidFill>
              </a:rPr>
              <a:t>in data</a:t>
            </a:r>
          </a:p>
          <a:p>
            <a:r>
              <a:rPr lang="en-US" dirty="0">
                <a:solidFill>
                  <a:srgbClr val="595959"/>
                </a:solidFill>
              </a:rPr>
              <a:t>But do </a:t>
            </a:r>
            <a:r>
              <a:rPr lang="en-US" dirty="0">
                <a:solidFill>
                  <a:srgbClr val="FF0000"/>
                </a:solidFill>
              </a:rPr>
              <a:t>NOT process </a:t>
            </a:r>
            <a:r>
              <a:rPr lang="en-US" dirty="0">
                <a:solidFill>
                  <a:srgbClr val="595959"/>
                </a:solidFill>
              </a:rPr>
              <a:t>data yet</a:t>
            </a:r>
          </a:p>
          <a:p>
            <a:pPr lvl="1"/>
            <a:r>
              <a:rPr lang="en-US" dirty="0">
                <a:solidFill>
                  <a:srgbClr val="595959"/>
                </a:solidFill>
              </a:rPr>
              <a:t>Cleansing &amp; pre-processing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1604125-8B76-8243-97C0-AE26A0D1A51E}"/>
              </a:ext>
            </a:extLst>
          </p:cNvPr>
          <p:cNvSpPr/>
          <p:nvPr/>
        </p:nvSpPr>
        <p:spPr>
          <a:xfrm>
            <a:off x="4263242" y="4053682"/>
            <a:ext cx="3396342" cy="105270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72DF69-49B0-B947-94A7-EFA1081946EC}"/>
              </a:ext>
            </a:extLst>
          </p:cNvPr>
          <p:cNvSpPr txBox="1"/>
          <p:nvPr/>
        </p:nvSpPr>
        <p:spPr>
          <a:xfrm>
            <a:off x="1235033" y="5260769"/>
            <a:ext cx="2427652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Data Science Process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934947B-8804-4C4F-BC7C-E5F49E0609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7196" y="578314"/>
            <a:ext cx="1477222" cy="58585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0D20AB8-FD88-394D-A259-26E4C2A5A6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1482" y="1396765"/>
            <a:ext cx="1827539" cy="945912"/>
          </a:xfrm>
          <a:prstGeom prst="rect">
            <a:avLst/>
          </a:prstGeom>
        </p:spPr>
      </p:pic>
      <p:pic>
        <p:nvPicPr>
          <p:cNvPr id="11" name="Picture 2" descr="Image result for ณัฐวุฒิ หนูไพโรจน์">
            <a:extLst>
              <a:ext uri="{FF2B5EF4-FFF2-40B4-BE49-F238E27FC236}">
                <a16:creationId xmlns:a16="http://schemas.microsoft.com/office/drawing/2014/main" id="{D777ADC6-29D3-F742-954A-116FDBBBBA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73" t="19662" r="35399" b="32631"/>
          <a:stretch/>
        </p:blipFill>
        <p:spPr bwMode="auto">
          <a:xfrm>
            <a:off x="7905105" y="637611"/>
            <a:ext cx="1539159" cy="1612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46937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C73471-5469-7F44-AC3D-8D20D7C1B7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Module’s Objective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3C53F4-945B-0649-BCD4-82F01C4F4F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 able to validate &amp; </a:t>
            </a:r>
            <a:r>
              <a:rPr lang="en-US" dirty="0">
                <a:solidFill>
                  <a:srgbClr val="0000FF"/>
                </a:solidFill>
              </a:rPr>
              <a:t>correct </a:t>
            </a:r>
            <a:r>
              <a:rPr lang="en-US" dirty="0"/>
              <a:t>data issues, e.g., missing value, skewness, etc.</a:t>
            </a:r>
          </a:p>
          <a:p>
            <a:r>
              <a:rPr lang="en-US" dirty="0"/>
              <a:t>Understand machine learning (ML) techniques along with important parameters</a:t>
            </a:r>
          </a:p>
          <a:p>
            <a:pPr lvl="1"/>
            <a:r>
              <a:rPr lang="en-US" dirty="0"/>
              <a:t>Supervised Learning</a:t>
            </a:r>
          </a:p>
          <a:p>
            <a:pPr lvl="1"/>
            <a:r>
              <a:rPr lang="en-US" dirty="0"/>
              <a:t>Unsupervised Learning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Not</a:t>
            </a:r>
            <a:r>
              <a:rPr lang="en-US" dirty="0"/>
              <a:t> include every ML techniques, and focus on data analytical techniques, e.g., </a:t>
            </a:r>
            <a:r>
              <a:rPr lang="en-US" dirty="0">
                <a:solidFill>
                  <a:srgbClr val="FF0000"/>
                </a:solidFill>
              </a:rPr>
              <a:t>not </a:t>
            </a:r>
            <a:r>
              <a:rPr lang="en-US" dirty="0"/>
              <a:t>include reinforcement learning (RL)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Not</a:t>
            </a:r>
            <a:r>
              <a:rPr lang="en-US" dirty="0"/>
              <a:t> include mathematical proof</a:t>
            </a:r>
          </a:p>
          <a:p>
            <a:r>
              <a:rPr lang="en-US" dirty="0"/>
              <a:t>Be able to </a:t>
            </a:r>
            <a:r>
              <a:rPr lang="en-US" dirty="0">
                <a:solidFill>
                  <a:srgbClr val="0000FF"/>
                </a:solidFill>
              </a:rPr>
              <a:t>choose</a:t>
            </a:r>
            <a:r>
              <a:rPr lang="en-US" dirty="0"/>
              <a:t> proper machine learning (ML) techniques</a:t>
            </a:r>
          </a:p>
          <a:p>
            <a:r>
              <a:rPr lang="en-US" dirty="0"/>
              <a:t>Be able to </a:t>
            </a:r>
            <a:r>
              <a:rPr lang="en-US" dirty="0">
                <a:solidFill>
                  <a:srgbClr val="0000FF"/>
                </a:solidFill>
              </a:rPr>
              <a:t>apply</a:t>
            </a:r>
            <a:r>
              <a:rPr lang="en-US" dirty="0"/>
              <a:t> ML and </a:t>
            </a:r>
            <a:r>
              <a:rPr lang="en-US" dirty="0">
                <a:solidFill>
                  <a:srgbClr val="0000FF"/>
                </a:solidFill>
              </a:rPr>
              <a:t>evaluate</a:t>
            </a:r>
            <a:r>
              <a:rPr lang="en-US" dirty="0"/>
              <a:t> performance using Python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726F91-E3A0-0E48-8C01-396481B59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4474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4DA293-1FE7-DE4B-99EB-235E6BFC2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 in </a:t>
            </a:r>
            <a:r>
              <a:rPr lang="en-US">
                <a:solidFill>
                  <a:srgbClr val="FF0000"/>
                </a:solidFill>
              </a:rPr>
              <a:t>3 weeks!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5B3DB91-0338-CA4E-B658-F5B56B5C6E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64633" y="1220794"/>
            <a:ext cx="4876800" cy="4140200"/>
          </a:xfrm>
        </p:spPr>
        <p:txBody>
          <a:bodyPr>
            <a:normAutofit/>
          </a:bodyPr>
          <a:lstStyle/>
          <a:p>
            <a:r>
              <a:rPr lang="en-US" sz="1400" dirty="0"/>
              <a:t>Data preparation</a:t>
            </a:r>
          </a:p>
          <a:p>
            <a:r>
              <a:rPr lang="en-US" sz="1400" dirty="0"/>
              <a:t>Introduction to ML</a:t>
            </a:r>
          </a:p>
          <a:p>
            <a:pPr lvl="1"/>
            <a:r>
              <a:rPr lang="en-US" sz="1400" dirty="0"/>
              <a:t>Supervised Learning</a:t>
            </a:r>
          </a:p>
          <a:p>
            <a:pPr lvl="2"/>
            <a:r>
              <a:rPr lang="en-US" sz="1400" dirty="0"/>
              <a:t>Decision Tree &amp; its variation</a:t>
            </a:r>
          </a:p>
          <a:p>
            <a:pPr lvl="2"/>
            <a:r>
              <a:rPr lang="en-US" sz="1400" dirty="0"/>
              <a:t>Regression</a:t>
            </a:r>
          </a:p>
          <a:p>
            <a:pPr lvl="2"/>
            <a:r>
              <a:rPr lang="en-US" sz="1400" dirty="0"/>
              <a:t>Neural Networks</a:t>
            </a:r>
          </a:p>
          <a:p>
            <a:pPr lvl="2"/>
            <a:r>
              <a:rPr lang="en-US" sz="1400" dirty="0" err="1"/>
              <a:t>kNN</a:t>
            </a:r>
            <a:endParaRPr lang="en-US" sz="1400" dirty="0"/>
          </a:p>
          <a:p>
            <a:pPr lvl="1"/>
            <a:r>
              <a:rPr lang="en-US" sz="1400" dirty="0"/>
              <a:t>Unsupervised Learning</a:t>
            </a:r>
          </a:p>
          <a:p>
            <a:pPr lvl="2"/>
            <a:r>
              <a:rPr lang="en-US" sz="1400" dirty="0"/>
              <a:t>K-means</a:t>
            </a:r>
          </a:p>
          <a:p>
            <a:pPr lvl="2"/>
            <a:r>
              <a:rPr lang="en-US" sz="1400" dirty="0"/>
              <a:t>Association Rule Mining</a:t>
            </a:r>
          </a:p>
          <a:p>
            <a:pPr lvl="1"/>
            <a:r>
              <a:rPr lang="en-US" sz="1400" dirty="0"/>
              <a:t>Reinforcement learning </a:t>
            </a:r>
            <a:r>
              <a:rPr lang="en-US" sz="1400" dirty="0">
                <a:solidFill>
                  <a:srgbClr val="FF0000"/>
                </a:solidFill>
              </a:rPr>
              <a:t>(overview)</a:t>
            </a:r>
          </a:p>
          <a:p>
            <a:endParaRPr lang="en-US" sz="140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0481CE8-742A-D940-B819-8FC4B32AF4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02175" y="1220794"/>
            <a:ext cx="4876800" cy="4140200"/>
          </a:xfrm>
        </p:spPr>
        <p:txBody>
          <a:bodyPr>
            <a:normAutofit/>
          </a:bodyPr>
          <a:lstStyle/>
          <a:p>
            <a:r>
              <a:rPr lang="en-US" sz="1400" dirty="0"/>
              <a:t>Recommendation System </a:t>
            </a:r>
          </a:p>
          <a:p>
            <a:pPr lvl="1"/>
            <a:r>
              <a:rPr lang="en-US" sz="1400" dirty="0"/>
              <a:t>Collaborative Filtering</a:t>
            </a:r>
          </a:p>
          <a:p>
            <a:r>
              <a:rPr lang="en-US" sz="1400" dirty="0"/>
              <a:t>Time Series Analysis</a:t>
            </a:r>
          </a:p>
          <a:p>
            <a:r>
              <a:rPr lang="en-US" sz="1400" dirty="0"/>
              <a:t>Deep Learning</a:t>
            </a:r>
          </a:p>
          <a:p>
            <a:pPr lvl="1"/>
            <a:r>
              <a:rPr lang="en-US" sz="1400" dirty="0"/>
              <a:t>CNN</a:t>
            </a:r>
          </a:p>
          <a:p>
            <a:pPr lvl="1"/>
            <a:r>
              <a:rPr lang="en-US" sz="1400" dirty="0"/>
              <a:t>LSTM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170FA7-7FEF-AE40-B50D-6309C15597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13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CB60CAF-C24B-814B-90D0-FAB93E4E86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2282" y="4649067"/>
            <a:ext cx="9837509" cy="2204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6935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182885-47F8-584B-AD8D-C42143C71D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Updated Tentative Schedule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BCCB5D-806E-0949-A79C-E74DF7850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85CF3C-0B22-A147-AA70-4D3CB16A4F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421" y="1447643"/>
            <a:ext cx="10160000" cy="51308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45997EC-D8D5-B94C-A0B6-FE0D364EFD37}"/>
              </a:ext>
            </a:extLst>
          </p:cNvPr>
          <p:cNvSpPr/>
          <p:nvPr/>
        </p:nvSpPr>
        <p:spPr>
          <a:xfrm>
            <a:off x="304800" y="3535680"/>
            <a:ext cx="10434917" cy="11826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7405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Data Science?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Facts and statistics </a:t>
            </a:r>
            <a:r>
              <a:rPr lang="en-US" dirty="0"/>
              <a:t>collected together for reference or analysis</a:t>
            </a:r>
          </a:p>
          <a:p>
            <a:r>
              <a:rPr lang="en-US" dirty="0"/>
              <a:t>Science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A systematic study </a:t>
            </a:r>
            <a:r>
              <a:rPr lang="en-US" dirty="0"/>
              <a:t>through observation and experiment</a:t>
            </a:r>
          </a:p>
          <a:p>
            <a:r>
              <a:rPr lang="en-US" dirty="0"/>
              <a:t>Data Science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The scientific </a:t>
            </a:r>
            <a:r>
              <a:rPr lang="en-US" u="sng" dirty="0">
                <a:solidFill>
                  <a:srgbClr val="00B050"/>
                </a:solidFill>
              </a:rPr>
              <a:t>exploration</a:t>
            </a:r>
            <a:r>
              <a:rPr lang="en-US" dirty="0">
                <a:solidFill>
                  <a:srgbClr val="00B050"/>
                </a:solidFill>
              </a:rPr>
              <a:t> of data</a:t>
            </a:r>
            <a:r>
              <a:rPr lang="en-US" dirty="0"/>
              <a:t> to extract meaning or insight</a:t>
            </a:r>
          </a:p>
          <a:p>
            <a:pPr lvl="1"/>
            <a:r>
              <a:rPr lang="en-US" dirty="0"/>
              <a:t>, and</a:t>
            </a:r>
            <a:r>
              <a:rPr lang="en-US" dirty="0">
                <a:solidFill>
                  <a:srgbClr val="00B050"/>
                </a:solidFill>
              </a:rPr>
              <a:t> the </a:t>
            </a:r>
            <a:r>
              <a:rPr lang="en-US" u="sng" dirty="0">
                <a:solidFill>
                  <a:srgbClr val="00B050"/>
                </a:solidFill>
              </a:rPr>
              <a:t>construction</a:t>
            </a:r>
            <a:r>
              <a:rPr lang="en-US" dirty="0">
                <a:solidFill>
                  <a:srgbClr val="00B050"/>
                </a:solidFill>
              </a:rPr>
              <a:t> of software</a:t>
            </a:r>
            <a:r>
              <a:rPr lang="en-US" dirty="0"/>
              <a:t> to utilize such insight in a business context.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6F74B-7F9F-0F44-A63E-B26EB54101E4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8452" y="286462"/>
            <a:ext cx="1249532" cy="164950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6263" y="286462"/>
            <a:ext cx="1417757" cy="1649506"/>
          </a:xfrm>
          <a:prstGeom prst="rect">
            <a:avLst/>
          </a:prstGeom>
        </p:spPr>
      </p:pic>
      <p:graphicFrame>
        <p:nvGraphicFramePr>
          <p:cNvPr id="12" name="Diagram 11"/>
          <p:cNvGraphicFramePr/>
          <p:nvPr>
            <p:extLst/>
          </p:nvPr>
        </p:nvGraphicFramePr>
        <p:xfrm>
          <a:off x="2380024" y="5198860"/>
          <a:ext cx="7449776" cy="12867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3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12966" y="1259694"/>
            <a:ext cx="1552575" cy="67627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781176" y="6410325"/>
            <a:ext cx="1963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FF"/>
                </a:solidFill>
              </a:rPr>
              <a:t>Chula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Data </a:t>
            </a:r>
            <a:r>
              <a:rPr lang="en-US" dirty="0"/>
              <a:t>Science</a:t>
            </a:r>
          </a:p>
        </p:txBody>
      </p:sp>
      <p:pic>
        <p:nvPicPr>
          <p:cNvPr id="15" name="Picture 14" descr="Lab_Flask_512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9800" y="2244596"/>
            <a:ext cx="464337" cy="464337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7984" y="3265062"/>
            <a:ext cx="586153" cy="586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551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Data Science? (cont.)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664633" y="1981201"/>
            <a:ext cx="10075084" cy="4144963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Transform data into </a:t>
            </a:r>
            <a:r>
              <a:rPr lang="en-US" dirty="0">
                <a:solidFill>
                  <a:srgbClr val="00B050"/>
                </a:solidFill>
              </a:rPr>
              <a:t>valuable insights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Transform data into </a:t>
            </a:r>
            <a:r>
              <a:rPr lang="en-US" dirty="0">
                <a:solidFill>
                  <a:srgbClr val="00B050"/>
                </a:solidFill>
              </a:rPr>
              <a:t>data products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Transform data into </a:t>
            </a:r>
            <a:r>
              <a:rPr lang="en-US" dirty="0">
                <a:solidFill>
                  <a:srgbClr val="00B050"/>
                </a:solidFill>
              </a:rPr>
              <a:t>interesting stories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6F74B-7F9F-0F44-A63E-B26EB54101E4}" type="slidenum">
              <a:rPr lang="en-US" smtClean="0"/>
              <a:t>4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0368" y="248012"/>
            <a:ext cx="1706875" cy="955850"/>
          </a:xfrm>
          <a:prstGeom prst="rect">
            <a:avLst/>
          </a:prstGeom>
        </p:spPr>
      </p:pic>
      <p:pic>
        <p:nvPicPr>
          <p:cNvPr id="3" name="Picture 2" descr="Lab_Flask_51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7243" y="276468"/>
            <a:ext cx="955851" cy="95585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746727" y="1191406"/>
            <a:ext cx="28208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Code Mania 2, Jan-2015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EC27032-BACE-954D-8D4A-D22CEEB415C6}"/>
              </a:ext>
            </a:extLst>
          </p:cNvPr>
          <p:cNvGrpSpPr/>
          <p:nvPr/>
        </p:nvGrpSpPr>
        <p:grpSpPr>
          <a:xfrm>
            <a:off x="1051368" y="4148976"/>
            <a:ext cx="4987873" cy="2358189"/>
            <a:chOff x="548812" y="4205891"/>
            <a:chExt cx="5500216" cy="2665229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8D1B7E1-C4F8-6E41-98DD-CB36409CA36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8812" y="4205892"/>
              <a:ext cx="3271878" cy="2301273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17393DBF-4F8D-3845-9302-22A832EAB9F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427120" y="4205891"/>
              <a:ext cx="2621908" cy="2301273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887F21E2-FD85-6345-939F-87E0A55DC46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003527" y="5615909"/>
              <a:ext cx="2847186" cy="1255211"/>
            </a:xfrm>
            <a:prstGeom prst="rect">
              <a:avLst/>
            </a:prstGeom>
          </p:spPr>
        </p:pic>
      </p:grpSp>
      <p:pic>
        <p:nvPicPr>
          <p:cNvPr id="12" name="Content Placeholder 5">
            <a:extLst>
              <a:ext uri="{FF2B5EF4-FFF2-40B4-BE49-F238E27FC236}">
                <a16:creationId xmlns:a16="http://schemas.microsoft.com/office/drawing/2014/main" id="{017C84F8-0AFA-A64E-934A-9708A05EB249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1435" r="1435"/>
          <a:stretch>
            <a:fillRect/>
          </a:stretch>
        </p:blipFill>
        <p:spPr>
          <a:xfrm>
            <a:off x="7013154" y="1979372"/>
            <a:ext cx="4987873" cy="206397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8202613-BEE6-CC4B-A5F7-717715592A6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78371" y="4375149"/>
            <a:ext cx="4581127" cy="223483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C2F4DA7-55DD-C948-A431-6C82160302EE}"/>
              </a:ext>
            </a:extLst>
          </p:cNvPr>
          <p:cNvSpPr txBox="1"/>
          <p:nvPr/>
        </p:nvSpPr>
        <p:spPr>
          <a:xfrm>
            <a:off x="896518" y="3964310"/>
            <a:ext cx="309700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6921AF3-D152-7345-B958-6BFAFE2B846C}"/>
              </a:ext>
            </a:extLst>
          </p:cNvPr>
          <p:cNvSpPr txBox="1"/>
          <p:nvPr/>
        </p:nvSpPr>
        <p:spPr>
          <a:xfrm>
            <a:off x="6723521" y="1659527"/>
            <a:ext cx="309700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DB36CE7-4A1E-0C4A-BA34-1D64D19FE273}"/>
              </a:ext>
            </a:extLst>
          </p:cNvPr>
          <p:cNvSpPr txBox="1"/>
          <p:nvPr/>
        </p:nvSpPr>
        <p:spPr>
          <a:xfrm>
            <a:off x="6723521" y="4303004"/>
            <a:ext cx="309700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1246692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Data Science? (cont.)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664633" y="2977048"/>
            <a:ext cx="10075084" cy="4144963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Transform data into </a:t>
            </a:r>
            <a:r>
              <a:rPr lang="en-US" dirty="0">
                <a:solidFill>
                  <a:srgbClr val="00B050"/>
                </a:solidFill>
              </a:rPr>
              <a:t>valuable insights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Transform data into </a:t>
            </a:r>
            <a:r>
              <a:rPr lang="en-US" dirty="0">
                <a:solidFill>
                  <a:srgbClr val="00B050"/>
                </a:solidFill>
              </a:rPr>
              <a:t>data products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Transform data into </a:t>
            </a:r>
            <a:r>
              <a:rPr lang="en-US" dirty="0">
                <a:solidFill>
                  <a:srgbClr val="00B050"/>
                </a:solidFill>
              </a:rPr>
              <a:t>interesting stories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6F74B-7F9F-0F44-A63E-B26EB54101E4}" type="slidenum">
              <a:rPr lang="en-US" smtClean="0"/>
              <a:t>5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0368" y="248012"/>
            <a:ext cx="1706875" cy="955850"/>
          </a:xfrm>
          <a:prstGeom prst="rect">
            <a:avLst/>
          </a:prstGeom>
        </p:spPr>
      </p:pic>
      <p:pic>
        <p:nvPicPr>
          <p:cNvPr id="3" name="Picture 2" descr="Lab_Flask_51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7243" y="276468"/>
            <a:ext cx="955851" cy="95585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746727" y="1191406"/>
            <a:ext cx="28208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Code Mania 2, Jan-2015</a:t>
            </a:r>
          </a:p>
        </p:txBody>
      </p:sp>
      <p:graphicFrame>
        <p:nvGraphicFramePr>
          <p:cNvPr id="17" name="Diagram 16">
            <a:extLst>
              <a:ext uri="{FF2B5EF4-FFF2-40B4-BE49-F238E27FC236}">
                <a16:creationId xmlns:a16="http://schemas.microsoft.com/office/drawing/2014/main" id="{A125E196-8CC5-B544-B21C-890E989161D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40672158"/>
              </p:ext>
            </p:extLst>
          </p:nvPr>
        </p:nvGraphicFramePr>
        <p:xfrm>
          <a:off x="6608064" y="1949275"/>
          <a:ext cx="4607510" cy="38308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ECB76335-AA3E-1C49-8CF9-B52CC9A72539}"/>
              </a:ext>
            </a:extLst>
          </p:cNvPr>
          <p:cNvSpPr txBox="1"/>
          <p:nvPr/>
        </p:nvSpPr>
        <p:spPr>
          <a:xfrm>
            <a:off x="6961632" y="4767327"/>
            <a:ext cx="3513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1425203-BD69-574C-97C7-6360BDD92B56}"/>
              </a:ext>
            </a:extLst>
          </p:cNvPr>
          <p:cNvSpPr txBox="1"/>
          <p:nvPr/>
        </p:nvSpPr>
        <p:spPr>
          <a:xfrm>
            <a:off x="7238947" y="3617238"/>
            <a:ext cx="3513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2CF45A7-F34E-3847-97C9-11780604A704}"/>
              </a:ext>
            </a:extLst>
          </p:cNvPr>
          <p:cNvSpPr txBox="1"/>
          <p:nvPr/>
        </p:nvSpPr>
        <p:spPr>
          <a:xfrm>
            <a:off x="6957620" y="2454300"/>
            <a:ext cx="3513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3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FF3FA700-1897-6C44-B15A-A237E8474B3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93416" y="4593992"/>
            <a:ext cx="1270000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7156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A62F2D-C9F4-994A-98FC-DFC75B94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Science Book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5DD2A1-8455-FE44-9B32-F0F2964CA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AF10FA-41A1-F343-8603-DE67F88B9A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16" y="1840992"/>
            <a:ext cx="3035016" cy="400956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0B9E8AD-BD9F-454F-95F4-0744A6B24D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2113" y="1832853"/>
            <a:ext cx="2682240" cy="401770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FF7196F-EA14-E34D-88BF-599A3C79EB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3734" y="1840992"/>
            <a:ext cx="3035016" cy="402992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715E8A3-AD26-324A-ABDD-C8DACCB671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09807" y="1840992"/>
            <a:ext cx="3060273" cy="402992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31321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12DC6A-9675-CB42-9B92-AC8BB854C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9011BD-C270-C649-BF73-82DACDE3A5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184" y="919822"/>
            <a:ext cx="4202371" cy="555175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37B2456-86F5-7C44-B518-033B4E9746B1}"/>
              </a:ext>
            </a:extLst>
          </p:cNvPr>
          <p:cNvSpPr txBox="1"/>
          <p:nvPr/>
        </p:nvSpPr>
        <p:spPr>
          <a:xfrm>
            <a:off x="1707264" y="600320"/>
            <a:ext cx="1348446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2016-11-17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74EFBE3-5F01-1343-9079-807756B9E3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6050" y="151738"/>
            <a:ext cx="3741509" cy="366190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56DEE72-C829-984E-81E7-4DA44E726D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6050" y="3695700"/>
            <a:ext cx="5168900" cy="3162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C73C2CE-1E42-F34A-AC38-C223D85FD7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16731" y="0"/>
            <a:ext cx="4470149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1C5DD9B-01DF-8145-9ECF-164865101B16}"/>
              </a:ext>
            </a:extLst>
          </p:cNvPr>
          <p:cNvSpPr/>
          <p:nvPr/>
        </p:nvSpPr>
        <p:spPr>
          <a:xfrm>
            <a:off x="4815530" y="2373868"/>
            <a:ext cx="3401201" cy="369332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747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1A5129-7FF4-D248-A2D1-D5F391B42C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74E84D-741A-8146-AB27-94D99F4484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633" y="884029"/>
            <a:ext cx="3837603" cy="574830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7A06424-9686-6244-BFCB-AFBFD79E16D2}"/>
              </a:ext>
            </a:extLst>
          </p:cNvPr>
          <p:cNvSpPr txBox="1"/>
          <p:nvPr/>
        </p:nvSpPr>
        <p:spPr>
          <a:xfrm>
            <a:off x="1707264" y="600320"/>
            <a:ext cx="1348446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2013-10-08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1EACEB7-1575-C147-8BA6-8A5225D057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55"/>
          <a:stretch/>
        </p:blipFill>
        <p:spPr>
          <a:xfrm>
            <a:off x="4685230" y="67056"/>
            <a:ext cx="6389170" cy="672388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72B6BD7-8946-884E-8CE0-C6F02DB1F9E4}"/>
              </a:ext>
            </a:extLst>
          </p:cNvPr>
          <p:cNvSpPr/>
          <p:nvPr/>
        </p:nvSpPr>
        <p:spPr>
          <a:xfrm>
            <a:off x="4685230" y="5799820"/>
            <a:ext cx="6628228" cy="3693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6F34160-B5AA-4242-AC30-AAB55BBEC5F6}"/>
              </a:ext>
            </a:extLst>
          </p:cNvPr>
          <p:cNvSpPr/>
          <p:nvPr/>
        </p:nvSpPr>
        <p:spPr>
          <a:xfrm>
            <a:off x="4685230" y="2276332"/>
            <a:ext cx="6165650" cy="1612916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603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2A0C59-41DB-6A42-8343-BECCCD6BB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CBA7A9-89CD-224C-9337-D0B7F15C49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633" y="1017127"/>
            <a:ext cx="4034301" cy="535677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E72CDE7-DB81-C843-965C-B5C46BB242C8}"/>
              </a:ext>
            </a:extLst>
          </p:cNvPr>
          <p:cNvSpPr txBox="1"/>
          <p:nvPr/>
        </p:nvSpPr>
        <p:spPr>
          <a:xfrm>
            <a:off x="1816992" y="636126"/>
            <a:ext cx="1348446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2015-04-10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A439D11-D2FB-0E4C-BD05-C95F1C23E5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0826" y="0"/>
            <a:ext cx="4022155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C21335A-107E-9349-9A56-FDAD123DBD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0786" y="2704146"/>
            <a:ext cx="4014122" cy="194100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A48631A-56AD-FD46-8447-3B8C1D000359}"/>
              </a:ext>
            </a:extLst>
          </p:cNvPr>
          <p:cNvSpPr/>
          <p:nvPr/>
        </p:nvSpPr>
        <p:spPr>
          <a:xfrm>
            <a:off x="8150786" y="3669792"/>
            <a:ext cx="4014122" cy="68275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EE60F7C-D1A2-D946-A88C-590B1DB6417D}"/>
              </a:ext>
            </a:extLst>
          </p:cNvPr>
          <p:cNvSpPr/>
          <p:nvPr/>
        </p:nvSpPr>
        <p:spPr>
          <a:xfrm>
            <a:off x="4866889" y="3695516"/>
            <a:ext cx="3401201" cy="3162484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363216"/>
      </p:ext>
    </p:extLst>
  </p:cSld>
  <p:clrMapOvr>
    <a:masterClrMapping/>
  </p:clrMapOvr>
</p:sld>
</file>

<file path=ppt/theme/theme1.xml><?xml version="1.0" encoding="utf-8"?>
<a:theme xmlns:a="http://schemas.openxmlformats.org/drawingml/2006/main" name="Advantage">
  <a:themeElements>
    <a:clrScheme name="Advantage">
      <a:dk1>
        <a:sysClr val="windowText" lastClr="000000"/>
      </a:dk1>
      <a:lt1>
        <a:sysClr val="window" lastClr="FFFFFF"/>
      </a:lt1>
      <a:dk2>
        <a:srgbClr val="2B142D"/>
      </a:dk2>
      <a:lt2>
        <a:srgbClr val="C3AFCC"/>
      </a:lt2>
      <a:accent1>
        <a:srgbClr val="663366"/>
      </a:accent1>
      <a:accent2>
        <a:srgbClr val="330F42"/>
      </a:accent2>
      <a:accent3>
        <a:srgbClr val="666699"/>
      </a:accent3>
      <a:accent4>
        <a:srgbClr val="999966"/>
      </a:accent4>
      <a:accent5>
        <a:srgbClr val="F7901E"/>
      </a:accent5>
      <a:accent6>
        <a:srgbClr val="A3A101"/>
      </a:accent6>
      <a:hlink>
        <a:srgbClr val="BC5FBC"/>
      </a:hlink>
      <a:folHlink>
        <a:srgbClr val="9775A7"/>
      </a:folHlink>
    </a:clrScheme>
    <a:fontScheme name="Advantage">
      <a:majorFont>
        <a:latin typeface="Rockwell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Rockwell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Advantage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6000000" scaled="1"/>
        </a:gradFill>
        <a:gradFill rotWithShape="1">
          <a:gsLst>
            <a:gs pos="0">
              <a:schemeClr val="phClr"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FFFFFF">
                <a:alpha val="75000"/>
              </a:srgbClr>
            </a:innerShdw>
            <a:outerShdw blurRad="63500" dist="25400" dir="5400000" rotWithShape="0">
              <a:srgbClr val="808080">
                <a:alpha val="75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twoPt" dir="tl">
              <a:rot lat="0" lon="0" rev="4500000"/>
            </a:lightRig>
          </a:scene3d>
          <a:sp3d>
            <a:bevelT w="635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1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4265</TotalTime>
  <Words>340</Words>
  <Application>Microsoft Macintosh PowerPoint</Application>
  <PresentationFormat>Widescreen</PresentationFormat>
  <Paragraphs>91</Paragraphs>
  <Slides>13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Calibri</vt:lpstr>
      <vt:lpstr>Rockwell</vt:lpstr>
      <vt:lpstr>Wingdings</vt:lpstr>
      <vt:lpstr>Advantage</vt:lpstr>
      <vt:lpstr>Module2 ML’s Overview 2110446: Data Science and Data Engineering</vt:lpstr>
      <vt:lpstr>Updated Tentative Schedule</vt:lpstr>
      <vt:lpstr>What is Data Science?</vt:lpstr>
      <vt:lpstr>What is Data Science? (cont.)</vt:lpstr>
      <vt:lpstr>What is Data Science? (cont.)</vt:lpstr>
      <vt:lpstr>Data Science Book</vt:lpstr>
      <vt:lpstr>PowerPoint Presentation</vt:lpstr>
      <vt:lpstr>PowerPoint Presentation</vt:lpstr>
      <vt:lpstr>PowerPoint Presentation</vt:lpstr>
      <vt:lpstr>PowerPoint Presentation</vt:lpstr>
      <vt:lpstr>Previous class</vt:lpstr>
      <vt:lpstr>Module’s Objective</vt:lpstr>
      <vt:lpstr>Topics in 3 weeks!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Big Data</dc:title>
  <dc:creator>Peerapon Vateekul</dc:creator>
  <cp:lastModifiedBy>Peerapon Vateekul</cp:lastModifiedBy>
  <cp:revision>467</cp:revision>
  <dcterms:created xsi:type="dcterms:W3CDTF">2015-08-03T22:28:39Z</dcterms:created>
  <dcterms:modified xsi:type="dcterms:W3CDTF">2019-02-25T17:47:38Z</dcterms:modified>
</cp:coreProperties>
</file>